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3"/>
  </p:notesMasterIdLst>
  <p:sldIdLst>
    <p:sldId id="256" r:id="rId2"/>
    <p:sldId id="257" r:id="rId3"/>
    <p:sldId id="258" r:id="rId4"/>
    <p:sldId id="274" r:id="rId5"/>
    <p:sldId id="259" r:id="rId6"/>
    <p:sldId id="275" r:id="rId7"/>
    <p:sldId id="260" r:id="rId8"/>
    <p:sldId id="276"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12192000" cy="6858000"/>
  <p:notesSz cx="6858000" cy="12192000"/>
  <p:embeddedFontLst>
    <p:embeddedFont>
      <p:font typeface="Bungee" panose="020B0604020202020204" charset="-18"/>
      <p:regular r:id="rId24"/>
    </p:embeddedFont>
    <p:embeddedFont>
      <p:font typeface="Fredoka" panose="020B0604020202020204" charset="-79"/>
      <p:regular r:id="rId25"/>
      <p:bold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103E4A-2D50-46E4-AB11-2319F7DA5DF7}" v="9" dt="2026-10-22T17:13:38.4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 Arranz Jiménez" userId="e83c5f4f-2742-4b49-ad16-88b5f87daf8e" providerId="ADAL" clId="{420086BB-32D4-4589-A997-D62672EB6BCF}"/>
    <pc:docChg chg="undo custSel addSld modSld">
      <pc:chgData name="Erik Arranz Jiménez" userId="e83c5f4f-2742-4b49-ad16-88b5f87daf8e" providerId="ADAL" clId="{420086BB-32D4-4589-A997-D62672EB6BCF}" dt="2026-10-22T17:16:15.028" v="95" actId="478"/>
      <pc:docMkLst>
        <pc:docMk/>
      </pc:docMkLst>
      <pc:sldChg chg="delSp mod">
        <pc:chgData name="Erik Arranz Jiménez" userId="e83c5f4f-2742-4b49-ad16-88b5f87daf8e" providerId="ADAL" clId="{420086BB-32D4-4589-A997-D62672EB6BCF}" dt="2026-10-22T17:12:56.734" v="59" actId="478"/>
        <pc:sldMkLst>
          <pc:docMk/>
          <pc:sldMk cId="0" sldId="258"/>
        </pc:sldMkLst>
        <pc:spChg chg="del">
          <ac:chgData name="Erik Arranz Jiménez" userId="e83c5f4f-2742-4b49-ad16-88b5f87daf8e" providerId="ADAL" clId="{420086BB-32D4-4589-A997-D62672EB6BCF}" dt="2026-10-22T17:12:56.734" v="59" actId="478"/>
          <ac:spMkLst>
            <pc:docMk/>
            <pc:sldMk cId="0" sldId="258"/>
            <ac:spMk id="5" creationId="{00000000-0000-0000-0000-000000000000}"/>
          </ac:spMkLst>
        </pc:spChg>
        <pc:spChg chg="del">
          <ac:chgData name="Erik Arranz Jiménez" userId="e83c5f4f-2742-4b49-ad16-88b5f87daf8e" providerId="ADAL" clId="{420086BB-32D4-4589-A997-D62672EB6BCF}" dt="2026-10-22T17:12:56.734" v="59" actId="478"/>
          <ac:spMkLst>
            <pc:docMk/>
            <pc:sldMk cId="0" sldId="258"/>
            <ac:spMk id="8" creationId="{00000000-0000-0000-0000-000000000000}"/>
          </ac:spMkLst>
        </pc:spChg>
        <pc:spChg chg="del">
          <ac:chgData name="Erik Arranz Jiménez" userId="e83c5f4f-2742-4b49-ad16-88b5f87daf8e" providerId="ADAL" clId="{420086BB-32D4-4589-A997-D62672EB6BCF}" dt="2026-10-22T17:12:56.734" v="59" actId="478"/>
          <ac:spMkLst>
            <pc:docMk/>
            <pc:sldMk cId="0" sldId="258"/>
            <ac:spMk id="11" creationId="{00000000-0000-0000-0000-000000000000}"/>
          </ac:spMkLst>
        </pc:spChg>
        <pc:spChg chg="del">
          <ac:chgData name="Erik Arranz Jiménez" userId="e83c5f4f-2742-4b49-ad16-88b5f87daf8e" providerId="ADAL" clId="{420086BB-32D4-4589-A997-D62672EB6BCF}" dt="2026-10-22T17:12:56.734" v="59" actId="478"/>
          <ac:spMkLst>
            <pc:docMk/>
            <pc:sldMk cId="0" sldId="258"/>
            <ac:spMk id="14" creationId="{00000000-0000-0000-0000-000000000000}"/>
          </ac:spMkLst>
        </pc:spChg>
        <pc:spChg chg="del">
          <ac:chgData name="Erik Arranz Jiménez" userId="e83c5f4f-2742-4b49-ad16-88b5f87daf8e" providerId="ADAL" clId="{420086BB-32D4-4589-A997-D62672EB6BCF}" dt="2026-10-22T17:12:56.734" v="59" actId="478"/>
          <ac:spMkLst>
            <pc:docMk/>
            <pc:sldMk cId="0" sldId="258"/>
            <ac:spMk id="17" creationId="{00000000-0000-0000-0000-000000000000}"/>
          </ac:spMkLst>
        </pc:spChg>
        <pc:spChg chg="del">
          <ac:chgData name="Erik Arranz Jiménez" userId="e83c5f4f-2742-4b49-ad16-88b5f87daf8e" providerId="ADAL" clId="{420086BB-32D4-4589-A997-D62672EB6BCF}" dt="2026-10-22T17:12:56.734" v="59" actId="478"/>
          <ac:spMkLst>
            <pc:docMk/>
            <pc:sldMk cId="0" sldId="258"/>
            <ac:spMk id="20" creationId="{00000000-0000-0000-0000-000000000000}"/>
          </ac:spMkLst>
        </pc:spChg>
        <pc:spChg chg="del">
          <ac:chgData name="Erik Arranz Jiménez" userId="e83c5f4f-2742-4b49-ad16-88b5f87daf8e" providerId="ADAL" clId="{420086BB-32D4-4589-A997-D62672EB6BCF}" dt="2026-10-22T17:12:56.734" v="59" actId="478"/>
          <ac:spMkLst>
            <pc:docMk/>
            <pc:sldMk cId="0" sldId="258"/>
            <ac:spMk id="23" creationId="{00000000-0000-0000-0000-000000000000}"/>
          </ac:spMkLst>
        </pc:spChg>
        <pc:spChg chg="del">
          <ac:chgData name="Erik Arranz Jiménez" userId="e83c5f4f-2742-4b49-ad16-88b5f87daf8e" providerId="ADAL" clId="{420086BB-32D4-4589-A997-D62672EB6BCF}" dt="2026-10-22T17:12:56.734" v="59" actId="478"/>
          <ac:spMkLst>
            <pc:docMk/>
            <pc:sldMk cId="0" sldId="258"/>
            <ac:spMk id="26" creationId="{00000000-0000-0000-0000-000000000000}"/>
          </ac:spMkLst>
        </pc:spChg>
      </pc:sldChg>
      <pc:sldChg chg="addSp delSp modSp mod">
        <pc:chgData name="Erik Arranz Jiménez" userId="e83c5f4f-2742-4b49-ad16-88b5f87daf8e" providerId="ADAL" clId="{420086BB-32D4-4589-A997-D62672EB6BCF}" dt="2026-10-22T17:13:35.479" v="85" actId="478"/>
        <pc:sldMkLst>
          <pc:docMk/>
          <pc:sldMk cId="0" sldId="259"/>
        </pc:sldMkLst>
        <pc:spChg chg="del">
          <ac:chgData name="Erik Arranz Jiménez" userId="e83c5f4f-2742-4b49-ad16-88b5f87daf8e" providerId="ADAL" clId="{420086BB-32D4-4589-A997-D62672EB6BCF}" dt="2026-10-22T17:13:35.479" v="85" actId="478"/>
          <ac:spMkLst>
            <pc:docMk/>
            <pc:sldMk cId="0" sldId="259"/>
            <ac:spMk id="5" creationId="{00000000-0000-0000-0000-000000000000}"/>
          </ac:spMkLst>
        </pc:spChg>
        <pc:spChg chg="del">
          <ac:chgData name="Erik Arranz Jiménez" userId="e83c5f4f-2742-4b49-ad16-88b5f87daf8e" providerId="ADAL" clId="{420086BB-32D4-4589-A997-D62672EB6BCF}" dt="2026-10-22T17:13:35.479" v="85" actId="478"/>
          <ac:spMkLst>
            <pc:docMk/>
            <pc:sldMk cId="0" sldId="259"/>
            <ac:spMk id="8" creationId="{00000000-0000-0000-0000-000000000000}"/>
          </ac:spMkLst>
        </pc:spChg>
        <pc:spChg chg="del">
          <ac:chgData name="Erik Arranz Jiménez" userId="e83c5f4f-2742-4b49-ad16-88b5f87daf8e" providerId="ADAL" clId="{420086BB-32D4-4589-A997-D62672EB6BCF}" dt="2026-10-22T17:13:35.479" v="85" actId="478"/>
          <ac:spMkLst>
            <pc:docMk/>
            <pc:sldMk cId="0" sldId="259"/>
            <ac:spMk id="11" creationId="{00000000-0000-0000-0000-000000000000}"/>
          </ac:spMkLst>
        </pc:spChg>
        <pc:spChg chg="del">
          <ac:chgData name="Erik Arranz Jiménez" userId="e83c5f4f-2742-4b49-ad16-88b5f87daf8e" providerId="ADAL" clId="{420086BB-32D4-4589-A997-D62672EB6BCF}" dt="2026-10-22T17:13:35.479" v="85" actId="478"/>
          <ac:spMkLst>
            <pc:docMk/>
            <pc:sldMk cId="0" sldId="259"/>
            <ac:spMk id="14" creationId="{00000000-0000-0000-0000-000000000000}"/>
          </ac:spMkLst>
        </pc:spChg>
        <pc:spChg chg="del">
          <ac:chgData name="Erik Arranz Jiménez" userId="e83c5f4f-2742-4b49-ad16-88b5f87daf8e" providerId="ADAL" clId="{420086BB-32D4-4589-A997-D62672EB6BCF}" dt="2026-10-22T17:13:35.479" v="85" actId="478"/>
          <ac:spMkLst>
            <pc:docMk/>
            <pc:sldMk cId="0" sldId="259"/>
            <ac:spMk id="17" creationId="{00000000-0000-0000-0000-000000000000}"/>
          </ac:spMkLst>
        </pc:spChg>
        <pc:spChg chg="del">
          <ac:chgData name="Erik Arranz Jiménez" userId="e83c5f4f-2742-4b49-ad16-88b5f87daf8e" providerId="ADAL" clId="{420086BB-32D4-4589-A997-D62672EB6BCF}" dt="2026-10-22T17:13:35.479" v="85" actId="478"/>
          <ac:spMkLst>
            <pc:docMk/>
            <pc:sldMk cId="0" sldId="259"/>
            <ac:spMk id="20" creationId="{00000000-0000-0000-0000-000000000000}"/>
          </ac:spMkLst>
        </pc:spChg>
        <pc:spChg chg="del">
          <ac:chgData name="Erik Arranz Jiménez" userId="e83c5f4f-2742-4b49-ad16-88b5f87daf8e" providerId="ADAL" clId="{420086BB-32D4-4589-A997-D62672EB6BCF}" dt="2026-10-22T17:13:35.479" v="85" actId="478"/>
          <ac:spMkLst>
            <pc:docMk/>
            <pc:sldMk cId="0" sldId="259"/>
            <ac:spMk id="23" creationId="{00000000-0000-0000-0000-000000000000}"/>
          </ac:spMkLst>
        </pc:spChg>
        <pc:spChg chg="del">
          <ac:chgData name="Erik Arranz Jiménez" userId="e83c5f4f-2742-4b49-ad16-88b5f87daf8e" providerId="ADAL" clId="{420086BB-32D4-4589-A997-D62672EB6BCF}" dt="2026-10-22T17:13:35.479" v="85" actId="478"/>
          <ac:spMkLst>
            <pc:docMk/>
            <pc:sldMk cId="0" sldId="259"/>
            <ac:spMk id="26" creationId="{00000000-0000-0000-0000-000000000000}"/>
          </ac:spMkLst>
        </pc:spChg>
        <pc:picChg chg="del">
          <ac:chgData name="Erik Arranz Jiménez" userId="e83c5f4f-2742-4b49-ad16-88b5f87daf8e" providerId="ADAL" clId="{420086BB-32D4-4589-A997-D62672EB6BCF}" dt="2026-10-22T17:06:21.903" v="0" actId="478"/>
          <ac:picMkLst>
            <pc:docMk/>
            <pc:sldMk cId="0" sldId="259"/>
            <ac:picMk id="7" creationId="{00000000-0000-0000-0000-000000000000}"/>
          </ac:picMkLst>
        </pc:picChg>
        <pc:picChg chg="add mod ord">
          <ac:chgData name="Erik Arranz Jiménez" userId="e83c5f4f-2742-4b49-ad16-88b5f87daf8e" providerId="ADAL" clId="{420086BB-32D4-4589-A997-D62672EB6BCF}" dt="2026-10-22T17:13:24.904" v="84" actId="170"/>
          <ac:picMkLst>
            <pc:docMk/>
            <pc:sldMk cId="0" sldId="259"/>
            <ac:picMk id="28" creationId="{7634CE2D-A551-7199-96B1-7C811AB57201}"/>
          </ac:picMkLst>
        </pc:picChg>
      </pc:sldChg>
      <pc:sldChg chg="addSp delSp modSp mod">
        <pc:chgData name="Erik Arranz Jiménez" userId="e83c5f4f-2742-4b49-ad16-88b5f87daf8e" providerId="ADAL" clId="{420086BB-32D4-4589-A997-D62672EB6BCF}" dt="2026-10-22T17:13:45.953" v="87" actId="478"/>
        <pc:sldMkLst>
          <pc:docMk/>
          <pc:sldMk cId="0" sldId="260"/>
        </pc:sldMkLst>
        <pc:spChg chg="del">
          <ac:chgData name="Erik Arranz Jiménez" userId="e83c5f4f-2742-4b49-ad16-88b5f87daf8e" providerId="ADAL" clId="{420086BB-32D4-4589-A997-D62672EB6BCF}" dt="2026-10-22T17:13:45.953" v="87" actId="478"/>
          <ac:spMkLst>
            <pc:docMk/>
            <pc:sldMk cId="0" sldId="260"/>
            <ac:spMk id="5" creationId="{00000000-0000-0000-0000-000000000000}"/>
          </ac:spMkLst>
        </pc:spChg>
        <pc:spChg chg="del">
          <ac:chgData name="Erik Arranz Jiménez" userId="e83c5f4f-2742-4b49-ad16-88b5f87daf8e" providerId="ADAL" clId="{420086BB-32D4-4589-A997-D62672EB6BCF}" dt="2026-10-22T17:13:45.953" v="87" actId="478"/>
          <ac:spMkLst>
            <pc:docMk/>
            <pc:sldMk cId="0" sldId="260"/>
            <ac:spMk id="8" creationId="{00000000-0000-0000-0000-000000000000}"/>
          </ac:spMkLst>
        </pc:spChg>
        <pc:spChg chg="del">
          <ac:chgData name="Erik Arranz Jiménez" userId="e83c5f4f-2742-4b49-ad16-88b5f87daf8e" providerId="ADAL" clId="{420086BB-32D4-4589-A997-D62672EB6BCF}" dt="2026-10-22T17:13:45.953" v="87" actId="478"/>
          <ac:spMkLst>
            <pc:docMk/>
            <pc:sldMk cId="0" sldId="260"/>
            <ac:spMk id="11" creationId="{00000000-0000-0000-0000-000000000000}"/>
          </ac:spMkLst>
        </pc:spChg>
        <pc:spChg chg="del">
          <ac:chgData name="Erik Arranz Jiménez" userId="e83c5f4f-2742-4b49-ad16-88b5f87daf8e" providerId="ADAL" clId="{420086BB-32D4-4589-A997-D62672EB6BCF}" dt="2026-10-22T17:13:45.953" v="87" actId="478"/>
          <ac:spMkLst>
            <pc:docMk/>
            <pc:sldMk cId="0" sldId="260"/>
            <ac:spMk id="14" creationId="{00000000-0000-0000-0000-000000000000}"/>
          </ac:spMkLst>
        </pc:spChg>
        <pc:spChg chg="del">
          <ac:chgData name="Erik Arranz Jiménez" userId="e83c5f4f-2742-4b49-ad16-88b5f87daf8e" providerId="ADAL" clId="{420086BB-32D4-4589-A997-D62672EB6BCF}" dt="2026-10-22T17:13:45.953" v="87" actId="478"/>
          <ac:spMkLst>
            <pc:docMk/>
            <pc:sldMk cId="0" sldId="260"/>
            <ac:spMk id="17" creationId="{00000000-0000-0000-0000-000000000000}"/>
          </ac:spMkLst>
        </pc:spChg>
        <pc:spChg chg="del">
          <ac:chgData name="Erik Arranz Jiménez" userId="e83c5f4f-2742-4b49-ad16-88b5f87daf8e" providerId="ADAL" clId="{420086BB-32D4-4589-A997-D62672EB6BCF}" dt="2026-10-22T17:13:45.953" v="87" actId="478"/>
          <ac:spMkLst>
            <pc:docMk/>
            <pc:sldMk cId="0" sldId="260"/>
            <ac:spMk id="20" creationId="{00000000-0000-0000-0000-000000000000}"/>
          </ac:spMkLst>
        </pc:spChg>
        <pc:spChg chg="del">
          <ac:chgData name="Erik Arranz Jiménez" userId="e83c5f4f-2742-4b49-ad16-88b5f87daf8e" providerId="ADAL" clId="{420086BB-32D4-4589-A997-D62672EB6BCF}" dt="2026-10-22T17:13:45.953" v="87" actId="478"/>
          <ac:spMkLst>
            <pc:docMk/>
            <pc:sldMk cId="0" sldId="260"/>
            <ac:spMk id="23" creationId="{00000000-0000-0000-0000-000000000000}"/>
          </ac:spMkLst>
        </pc:spChg>
        <pc:spChg chg="del">
          <ac:chgData name="Erik Arranz Jiménez" userId="e83c5f4f-2742-4b49-ad16-88b5f87daf8e" providerId="ADAL" clId="{420086BB-32D4-4589-A997-D62672EB6BCF}" dt="2026-10-22T17:13:45.953" v="87" actId="478"/>
          <ac:spMkLst>
            <pc:docMk/>
            <pc:sldMk cId="0" sldId="260"/>
            <ac:spMk id="26" creationId="{00000000-0000-0000-0000-000000000000}"/>
          </ac:spMkLst>
        </pc:spChg>
        <pc:picChg chg="del">
          <ac:chgData name="Erik Arranz Jiménez" userId="e83c5f4f-2742-4b49-ad16-88b5f87daf8e" providerId="ADAL" clId="{420086BB-32D4-4589-A997-D62672EB6BCF}" dt="2026-10-22T17:07:31.606" v="9" actId="478"/>
          <ac:picMkLst>
            <pc:docMk/>
            <pc:sldMk cId="0" sldId="260"/>
            <ac:picMk id="25" creationId="{00000000-0000-0000-0000-000000000000}"/>
          </ac:picMkLst>
        </pc:picChg>
        <pc:picChg chg="add mod modCrop">
          <ac:chgData name="Erik Arranz Jiménez" userId="e83c5f4f-2742-4b49-ad16-88b5f87daf8e" providerId="ADAL" clId="{420086BB-32D4-4589-A997-D62672EB6BCF}" dt="2026-10-22T17:08:12.223" v="16" actId="14100"/>
          <ac:picMkLst>
            <pc:docMk/>
            <pc:sldMk cId="0" sldId="260"/>
            <ac:picMk id="28" creationId="{5678E993-CDD8-C4D2-DDF6-103251F1B1F7}"/>
          </ac:picMkLst>
        </pc:picChg>
      </pc:sldChg>
      <pc:sldChg chg="modSp mod">
        <pc:chgData name="Erik Arranz Jiménez" userId="e83c5f4f-2742-4b49-ad16-88b5f87daf8e" providerId="ADAL" clId="{420086BB-32D4-4589-A997-D62672EB6BCF}" dt="2026-10-22T17:14:10.405" v="88" actId="1076"/>
        <pc:sldMkLst>
          <pc:docMk/>
          <pc:sldMk cId="0" sldId="261"/>
        </pc:sldMkLst>
        <pc:spChg chg="mod">
          <ac:chgData name="Erik Arranz Jiménez" userId="e83c5f4f-2742-4b49-ad16-88b5f87daf8e" providerId="ADAL" clId="{420086BB-32D4-4589-A997-D62672EB6BCF}" dt="2026-10-22T17:14:10.405" v="88" actId="1076"/>
          <ac:spMkLst>
            <pc:docMk/>
            <pc:sldMk cId="0" sldId="261"/>
            <ac:spMk id="3" creationId="{00000000-0000-0000-0000-000000000000}"/>
          </ac:spMkLst>
        </pc:spChg>
        <pc:spChg chg="mod">
          <ac:chgData name="Erik Arranz Jiménez" userId="e83c5f4f-2742-4b49-ad16-88b5f87daf8e" providerId="ADAL" clId="{420086BB-32D4-4589-A997-D62672EB6BCF}" dt="2026-10-22T17:14:10.405" v="88" actId="1076"/>
          <ac:spMkLst>
            <pc:docMk/>
            <pc:sldMk cId="0" sldId="261"/>
            <ac:spMk id="4" creationId="{00000000-0000-0000-0000-000000000000}"/>
          </ac:spMkLst>
        </pc:spChg>
        <pc:spChg chg="mod">
          <ac:chgData name="Erik Arranz Jiménez" userId="e83c5f4f-2742-4b49-ad16-88b5f87daf8e" providerId="ADAL" clId="{420086BB-32D4-4589-A997-D62672EB6BCF}" dt="2026-10-22T17:14:10.405" v="88" actId="1076"/>
          <ac:spMkLst>
            <pc:docMk/>
            <pc:sldMk cId="0" sldId="261"/>
            <ac:spMk id="5" creationId="{00000000-0000-0000-0000-000000000000}"/>
          </ac:spMkLst>
        </pc:spChg>
      </pc:sldChg>
      <pc:sldChg chg="addSp delSp modSp mod">
        <pc:chgData name="Erik Arranz Jiménez" userId="e83c5f4f-2742-4b49-ad16-88b5f87daf8e" providerId="ADAL" clId="{420086BB-32D4-4589-A997-D62672EB6BCF}" dt="2026-10-22T17:16:15.028" v="95" actId="478"/>
        <pc:sldMkLst>
          <pc:docMk/>
          <pc:sldMk cId="0" sldId="262"/>
        </pc:sldMkLst>
        <pc:picChg chg="add del mod modCrop">
          <ac:chgData name="Erik Arranz Jiménez" userId="e83c5f4f-2742-4b49-ad16-88b5f87daf8e" providerId="ADAL" clId="{420086BB-32D4-4589-A997-D62672EB6BCF}" dt="2026-10-22T17:16:15.028" v="95" actId="478"/>
          <ac:picMkLst>
            <pc:docMk/>
            <pc:sldMk cId="0" sldId="262"/>
            <ac:picMk id="27" creationId="{91CBA796-27E9-1C7E-626E-EBD11AE787E7}"/>
          </ac:picMkLst>
        </pc:picChg>
      </pc:sldChg>
      <pc:sldChg chg="addSp delSp modSp mod">
        <pc:chgData name="Erik Arranz Jiménez" userId="e83c5f4f-2742-4b49-ad16-88b5f87daf8e" providerId="ADAL" clId="{420086BB-32D4-4589-A997-D62672EB6BCF}" dt="2026-10-22T17:12:26.910" v="57" actId="1076"/>
        <pc:sldMkLst>
          <pc:docMk/>
          <pc:sldMk cId="0" sldId="263"/>
        </pc:sldMkLst>
        <pc:grpChg chg="add mod">
          <ac:chgData name="Erik Arranz Jiménez" userId="e83c5f4f-2742-4b49-ad16-88b5f87daf8e" providerId="ADAL" clId="{420086BB-32D4-4589-A997-D62672EB6BCF}" dt="2026-10-22T17:12:26.910" v="57" actId="1076"/>
          <ac:grpSpMkLst>
            <pc:docMk/>
            <pc:sldMk cId="0" sldId="263"/>
            <ac:grpSpMk id="20" creationId="{B6D7E227-AB46-9B0A-E3E2-F567D3F196A8}"/>
          </ac:grpSpMkLst>
        </pc:grpChg>
        <pc:picChg chg="del">
          <ac:chgData name="Erik Arranz Jiménez" userId="e83c5f4f-2742-4b49-ad16-88b5f87daf8e" providerId="ADAL" clId="{420086BB-32D4-4589-A997-D62672EB6BCF}" dt="2026-10-22T17:10:24.254" v="17" actId="478"/>
          <ac:picMkLst>
            <pc:docMk/>
            <pc:sldMk cId="0" sldId="263"/>
            <ac:picMk id="5" creationId="{00000000-0000-0000-0000-000000000000}"/>
          </ac:picMkLst>
        </pc:picChg>
        <pc:picChg chg="mod">
          <ac:chgData name="Erik Arranz Jiménez" userId="e83c5f4f-2742-4b49-ad16-88b5f87daf8e" providerId="ADAL" clId="{420086BB-32D4-4589-A997-D62672EB6BCF}" dt="2026-10-22T17:12:24.176" v="56" actId="164"/>
          <ac:picMkLst>
            <pc:docMk/>
            <pc:sldMk cId="0" sldId="263"/>
            <ac:picMk id="10" creationId="{00000000-0000-0000-0000-000000000000}"/>
          </ac:picMkLst>
        </pc:picChg>
        <pc:picChg chg="add mod">
          <ac:chgData name="Erik Arranz Jiménez" userId="e83c5f4f-2742-4b49-ad16-88b5f87daf8e" providerId="ADAL" clId="{420086BB-32D4-4589-A997-D62672EB6BCF}" dt="2026-10-22T17:11:23.334" v="36" actId="1035"/>
          <ac:picMkLst>
            <pc:docMk/>
            <pc:sldMk cId="0" sldId="263"/>
            <ac:picMk id="14" creationId="{ADE3923E-5493-7249-2771-685830A204B9}"/>
          </ac:picMkLst>
        </pc:picChg>
        <pc:picChg chg="add mod ord">
          <ac:chgData name="Erik Arranz Jiménez" userId="e83c5f4f-2742-4b49-ad16-88b5f87daf8e" providerId="ADAL" clId="{420086BB-32D4-4589-A997-D62672EB6BCF}" dt="2026-10-22T17:11:00.628" v="25" actId="171"/>
          <ac:picMkLst>
            <pc:docMk/>
            <pc:sldMk cId="0" sldId="263"/>
            <ac:picMk id="16" creationId="{A241A202-E38B-4838-34EF-FE2518A78B15}"/>
          </ac:picMkLst>
        </pc:picChg>
        <pc:picChg chg="add del mod">
          <ac:chgData name="Erik Arranz Jiménez" userId="e83c5f4f-2742-4b49-ad16-88b5f87daf8e" providerId="ADAL" clId="{420086BB-32D4-4589-A997-D62672EB6BCF}" dt="2026-10-22T17:11:14.359" v="30" actId="478"/>
          <ac:picMkLst>
            <pc:docMk/>
            <pc:sldMk cId="0" sldId="263"/>
            <ac:picMk id="17" creationId="{D165818B-AA85-2189-BC43-239610099CDB}"/>
          </ac:picMkLst>
        </pc:picChg>
        <pc:picChg chg="add mod ord">
          <ac:chgData name="Erik Arranz Jiménez" userId="e83c5f4f-2742-4b49-ad16-88b5f87daf8e" providerId="ADAL" clId="{420086BB-32D4-4589-A997-D62672EB6BCF}" dt="2026-10-22T17:12:24.176" v="56" actId="164"/>
          <ac:picMkLst>
            <pc:docMk/>
            <pc:sldMk cId="0" sldId="263"/>
            <ac:picMk id="19" creationId="{CF06E1DC-2952-8153-AE73-DA7F7D3288CB}"/>
          </ac:picMkLst>
        </pc:picChg>
      </pc:sldChg>
      <pc:sldChg chg="add setBg">
        <pc:chgData name="Erik Arranz Jiménez" userId="e83c5f4f-2742-4b49-ad16-88b5f87daf8e" providerId="ADAL" clId="{420086BB-32D4-4589-A997-D62672EB6BCF}" dt="2026-10-22T17:12:48.507" v="58"/>
        <pc:sldMkLst>
          <pc:docMk/>
          <pc:sldMk cId="3564818535" sldId="274"/>
        </pc:sldMkLst>
      </pc:sldChg>
      <pc:sldChg chg="add setBg">
        <pc:chgData name="Erik Arranz Jiménez" userId="e83c5f4f-2742-4b49-ad16-88b5f87daf8e" providerId="ADAL" clId="{420086BB-32D4-4589-A997-D62672EB6BCF}" dt="2026-10-22T17:13:00.648" v="60"/>
        <pc:sldMkLst>
          <pc:docMk/>
          <pc:sldMk cId="3848080297" sldId="275"/>
        </pc:sldMkLst>
      </pc:sldChg>
      <pc:sldChg chg="add setBg">
        <pc:chgData name="Erik Arranz Jiménez" userId="e83c5f4f-2742-4b49-ad16-88b5f87daf8e" providerId="ADAL" clId="{420086BB-32D4-4589-A997-D62672EB6BCF}" dt="2026-10-22T17:13:38.441" v="86"/>
        <pc:sldMkLst>
          <pc:docMk/>
          <pc:sldMk cId="1071573118" sldId="2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3020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Bienvenida. Antes de poner esta diapositiva, esconde tu móvil en el aula.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«¿Dónde está mi móvil?» y deja que lo busquen. Cuando lo encuentren, modela la respuesta: «¡Está debajo de la mesa!» (o donde esté). Repite escondiéndolo una o dos veces más y que lo diga un alumno.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Señala cada dibujo, di la palabra y que la repitan en coro. Juego rápido: tapa un dibujo y pregunta «¿Qué es?». Después, en el vídeo, reconocerán estos objetos con otra forma.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184EF-83B7-890D-A1E4-AB4A2BBEF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AE043-3B67-BB9E-36CC-DAA9455974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A3A1C4-2EF8-797F-6B5F-E71233F2A5F4}"/>
              </a:ext>
            </a:extLst>
          </p:cNvPr>
          <p:cNvSpPr>
            <a:spLocks noGrp="1"/>
          </p:cNvSpPr>
          <p:nvPr>
            <p:ph type="body" idx="1"/>
          </p:nvPr>
        </p:nvSpPr>
        <p:spPr/>
        <p:txBody>
          <a:bodyPr/>
          <a:lstStyle/>
          <a:p>
            <a:r>
              <a:rPr lang="en-US" dirty="0"/>
              <a:t>Señala cada dibujo, di la palabra y que la repitan en coro. Juego rápido: tapa un dibujo y pregunta «¿Qué es?». Después, en el vídeo, reconocerán estos objetos con otra forma.</a:t>
            </a:r>
          </a:p>
        </p:txBody>
      </p:sp>
      <p:sp>
        <p:nvSpPr>
          <p:cNvPr id="4" name="Slide Number Placeholder 3">
            <a:extLst>
              <a:ext uri="{FF2B5EF4-FFF2-40B4-BE49-F238E27FC236}">
                <a16:creationId xmlns:a16="http://schemas.microsoft.com/office/drawing/2014/main" id="{7072DA20-4851-5F7F-16E8-E18A5355F40E}"/>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250715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Mismo procedimiento: palabra, repetición en coro, «¿Qué es?». Ojo al plural: las llaves, los zapatos.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3A9AA-7D45-F2FD-3A22-E2C407AB8B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A12A0-3301-6F76-CED2-86938D78E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80C18-631D-CD9E-058A-6615287D25B6}"/>
              </a:ext>
            </a:extLst>
          </p:cNvPr>
          <p:cNvSpPr>
            <a:spLocks noGrp="1"/>
          </p:cNvSpPr>
          <p:nvPr>
            <p:ph type="body" idx="1"/>
          </p:nvPr>
        </p:nvSpPr>
        <p:spPr/>
        <p:txBody>
          <a:bodyPr/>
          <a:lstStyle/>
          <a:p>
            <a:r>
              <a:rPr lang="en-US" dirty="0"/>
              <a:t>Mismo procedimiento: palabra, repetición en coro, «¿Qué es?». Ojo al plural: las llaves, los zapatos.</a:t>
            </a:r>
          </a:p>
        </p:txBody>
      </p:sp>
      <p:sp>
        <p:nvSpPr>
          <p:cNvPr id="4" name="Slide Number Placeholder 3">
            <a:extLst>
              <a:ext uri="{FF2B5EF4-FFF2-40B4-BE49-F238E27FC236}">
                <a16:creationId xmlns:a16="http://schemas.microsoft.com/office/drawing/2014/main" id="{351C0A98-7A20-2AA4-27A9-DF0F73366E92}"/>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649288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Junto al cargador puedes presentar también «el enchufe» y «el cable». Siguiente diapositiva: la habitación del vídeo, para que reconozcan estos objetos con otra forma.</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1EAE6-63AD-F4C3-1532-B4AE0D469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D00447-372E-4677-CEA8-7038538838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4766F3-434B-2E64-555D-18891B19324F}"/>
              </a:ext>
            </a:extLst>
          </p:cNvPr>
          <p:cNvSpPr>
            <a:spLocks noGrp="1"/>
          </p:cNvSpPr>
          <p:nvPr>
            <p:ph type="body" idx="1"/>
          </p:nvPr>
        </p:nvSpPr>
        <p:spPr/>
        <p:txBody>
          <a:bodyPr/>
          <a:lstStyle/>
          <a:p>
            <a:r>
              <a:rPr lang="en-US" dirty="0"/>
              <a:t>Junto al cargador puedes presentar también «el enchufe» y «el cable». Siguiente diapositiva: la habitación del vídeo, para que reconozcan estos objetos con otra forma.</a:t>
            </a:r>
          </a:p>
        </p:txBody>
      </p:sp>
      <p:sp>
        <p:nvSpPr>
          <p:cNvPr id="4" name="Slide Number Placeholder 3">
            <a:extLst>
              <a:ext uri="{FF2B5EF4-FFF2-40B4-BE49-F238E27FC236}">
                <a16:creationId xmlns:a16="http://schemas.microsoft.com/office/drawing/2014/main" id="{C6D228AC-F424-68A6-0AF4-5CB46776D934}"/>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991095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 nombren en voz alta lo que ya conocen. Escribe en la pizarra las palabras que salgan, con el artículo (el / la / los / las). Después pasa a las diapositivas de vocabulario.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Después hazlo con objetos reales: un estuche encima de, debajo de, dentro de la mochila… Primero tú, luego ellos te dan órdenes («¡Pon el estuche detrás de la silla!») y al final en parejas.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Recuerda: de + el = del («encima del sofá», «fuera del armario»). Pregunta: ¿Dónde está…? / ¿Dónde están…?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Pon el vídeo completo (unos 3 minutos). Solo una tarea: descubrir dónde está el móvil. Recoge respuestas antes de pasar a la diapositiva siguiente.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canción: «Entre el cojín rojo y el cojín azul, ahí está mi móvil». Y al final: «encima del sofá, al lado de la guitarra, dentro de mi habitación».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Respuestas: 1) un papel y un vaso con café. 2) debajo de la cama. 3) debajo de la cama. 4) dentro de la mochila. 5) unos cables. 6) fuera de la maleta. 7) fuera del armario.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Respuestas: 1) delante de la tele. 2) delante de la puerta. 3) una sombra (¡es una paloma!). 4) una alfombra. 5) al lado de la guitarra. 6) entre los cojines, entre el cojín rojo y el cojín azul.</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Antes de las preguntas sorpresa, puedes poner el vídeo otra vez entero o ir a los momentos clave (ver notas de cada diapositiva).</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 encima de la mesa, al lado del vaso de café (y cerca de la lámpara). Se ve bien entre el 0:19 y el 0:28, cuando la cámara mira la mesa.</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 en el suelo, al lado de la guitarra (y del enchufe). Se ven hacia el 1:57–2:03. Números: 1, 10, 37 y 64 en la torre; 2, 3 y 100 sueltos. Buen repaso de los números (enlaza con tu vídeo de los números del 1 al 100).</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Respuesta: en la pared, encima de la guitarra. Aparece solo entre el 1:56 y el 2:00 («Miro a la derecha, está mi guitarra»). Enlaza con tu vídeo «Mi familia».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Deja la imagen proyectada durante la actividad. Si hay tiempo, variante: A esconde su móvil «imaginario» en la habitación y B lo busca con preguntas.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Antes de salir: cantad juntos el estribillo con el karaoke («¿Dónde está? ¿Dónde está? Mira bien, apunta ya…»). Después cada alumno escribe estas dos frases en la ficha.</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24113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711200"/>
            <a:ext cx="10566400" cy="447026"/>
          </a:xfrm>
          <a:prstGeom prst="rect">
            <a:avLst/>
          </a:prstGeom>
          <a:noFill/>
          <a:ln/>
        </p:spPr>
        <p:txBody>
          <a:bodyPr wrap="square" lIns="0" tIns="0" rIns="0" bIns="0" rtlCol="0" anchor="t"/>
          <a:lstStyle>
            <a:lvl1pPr marL="0" indent="0" algn="l">
              <a:lnSpc>
                <a:spcPct val="115000"/>
              </a:lnSpc>
              <a:buNone/>
              <a:defRPr lang="en-US" sz="3200" dirty="0">
                <a:solidFill>
                  <a:srgbClr val="FBF6EC"/>
                </a:solidFill>
                <a:latin typeface="Fredoka" pitchFamily="34" charset="0"/>
                <a:ea typeface="Fredoka" pitchFamily="34" charset="-122"/>
                <a:cs typeface="Fredoka"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463026"/>
            <a:ext cx="10566400" cy="4582174"/>
          </a:xfrm>
          <a:prstGeom prst="rect">
            <a:avLst/>
          </a:prstGeom>
          <a:noFill/>
          <a:ln/>
        </p:spPr>
        <p:txBody>
          <a:bodyPr wrap="square" lIns="0" tIns="0" rIns="0" bIns="0" rtlCol="0" anchor="t"/>
          <a:lstStyle>
            <a:lvl1pPr marL="0" indent="0" algn="l">
              <a:lnSpc>
                <a:spcPct val="140000"/>
              </a:lnSpc>
              <a:buNone/>
              <a:defRPr lang="en-US" sz="1600" dirty="0">
                <a:solidFill>
                  <a:srgbClr val="FBF6EC"/>
                </a:solidFill>
                <a:latin typeface="Fredoka" pitchFamily="34" charset="0"/>
                <a:ea typeface="Fredoka" pitchFamily="34" charset="-122"/>
                <a:cs typeface="Fredoka"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4113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711200"/>
            <a:ext cx="10566400" cy="447026"/>
          </a:xfrm>
          <a:prstGeom prst="rect">
            <a:avLst/>
          </a:prstGeom>
          <a:noFill/>
          <a:ln/>
        </p:spPr>
        <p:txBody>
          <a:bodyPr wrap="square" lIns="0" tIns="0" rIns="0" bIns="0" rtlCol="0" anchor="t"/>
          <a:lstStyle>
            <a:lvl1pPr marL="0" indent="0" algn="l">
              <a:lnSpc>
                <a:spcPct val="115000"/>
              </a:lnSpc>
              <a:buNone/>
              <a:defRPr lang="en-US" sz="3200" dirty="0">
                <a:solidFill>
                  <a:srgbClr val="FBF6EC"/>
                </a:solidFill>
                <a:latin typeface="Fredoka" pitchFamily="34" charset="0"/>
                <a:ea typeface="Fredoka" pitchFamily="34" charset="-122"/>
                <a:cs typeface="Fredoka"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463026"/>
            <a:ext cx="10566400" cy="4582174"/>
          </a:xfrm>
          <a:prstGeom prst="rect">
            <a:avLst/>
          </a:prstGeom>
          <a:noFill/>
          <a:ln/>
        </p:spPr>
        <p:txBody>
          <a:bodyPr wrap="square" lIns="0" tIns="0" rIns="0" bIns="0" rtlCol="0" anchor="t"/>
          <a:lstStyle>
            <a:lvl1pPr marL="0" indent="0" algn="l">
              <a:lnSpc>
                <a:spcPct val="140000"/>
              </a:lnSpc>
              <a:buNone/>
              <a:defRPr lang="en-US" sz="1600" dirty="0">
                <a:solidFill>
                  <a:srgbClr val="FBF6EC"/>
                </a:solidFill>
                <a:latin typeface="Fredoka" pitchFamily="34" charset="0"/>
                <a:ea typeface="Fredoka" pitchFamily="34" charset="-122"/>
                <a:cs typeface="Fredoka" pitchFamily="34" charset="-120"/>
              </a:defRPr>
            </a:lvl1pPr>
          </a:lstStyle>
          <a:p>
            <a:pPr marL="0" indent="0" algn="l">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microsoft.com/office/2007/relationships/hdphoto" Target="../media/hdphoto1.wdp"/><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11" Type="http://schemas.microsoft.com/office/2007/relationships/hdphoto" Target="../media/hdphoto1.wdp"/><Relationship Id="rId5" Type="http://schemas.openxmlformats.org/officeDocument/2006/relationships/image" Target="../media/image14.png"/><Relationship Id="rId10" Type="http://schemas.openxmlformats.org/officeDocument/2006/relationships/image" Target="../media/image12.png"/><Relationship Id="rId4" Type="http://schemas.openxmlformats.org/officeDocument/2006/relationships/image" Target="../media/image13.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3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4113F"/>
        </a:solidFill>
        <a:effectLst/>
      </p:bgPr>
    </p:bg>
    <p:spTree>
      <p:nvGrpSpPr>
        <p:cNvPr id="1" name=""/>
        <p:cNvGrpSpPr/>
        <p:nvPr/>
      </p:nvGrpSpPr>
      <p:grpSpPr>
        <a:xfrm>
          <a:off x="0" y="0"/>
          <a:ext cx="0" cy="0"/>
          <a:chOff x="0" y="0"/>
          <a:chExt cx="0" cy="0"/>
        </a:xfrm>
      </p:grpSpPr>
      <p:pic>
        <p:nvPicPr>
          <p:cNvPr id="2" name="Image 0" descr="La habitación del vídeo vista desde arriba"/>
          <p:cNvPicPr>
            <a:picLocks noChangeAspect="1"/>
          </p:cNvPicPr>
          <p:nvPr/>
        </p:nvPicPr>
        <p:blipFill>
          <a:blip r:embed="rId3">
            <a:alphaModFix amt="55000"/>
          </a:blip>
          <a:srcRect/>
          <a:stretch/>
        </p:blipFill>
        <p:spPr>
          <a:xfrm>
            <a:off x="0" y="0"/>
            <a:ext cx="12192000" cy="6858000"/>
          </a:xfrm>
          <a:prstGeom prst="rect">
            <a:avLst/>
          </a:prstGeom>
        </p:spPr>
      </p:pic>
      <p:sp>
        <p:nvSpPr>
          <p:cNvPr id="3" name="Shape 0"/>
          <p:cNvSpPr/>
          <p:nvPr/>
        </p:nvSpPr>
        <p:spPr>
          <a:xfrm>
            <a:off x="0" y="0"/>
            <a:ext cx="12192000" cy="6858000"/>
          </a:xfrm>
          <a:prstGeom prst="rect">
            <a:avLst/>
          </a:prstGeom>
          <a:gradFill rotWithShape="1">
            <a:gsLst>
              <a:gs pos="0">
                <a:srgbClr val="24113F"/>
              </a:gs>
              <a:gs pos="45000">
                <a:srgbClr val="24113F">
                  <a:alpha val="85000"/>
                </a:srgbClr>
              </a:gs>
              <a:gs pos="100000">
                <a:srgbClr val="24113F">
                  <a:alpha val="10000"/>
                </a:srgbClr>
              </a:gs>
            </a:gsLst>
            <a:lin ang="0" scaled="0"/>
          </a:gradFill>
          <a:ln/>
        </p:spPr>
        <p:txBody>
          <a:bodyPr/>
          <a:lstStyle/>
          <a:p>
            <a:endParaRPr lang="en-US"/>
          </a:p>
        </p:txBody>
      </p:sp>
      <p:pic>
        <p:nvPicPr>
          <p:cNvPr id="4" name="Image 1" descr="Sello A1 Español"/>
          <p:cNvPicPr>
            <a:picLocks noChangeAspect="1"/>
          </p:cNvPicPr>
          <p:nvPr/>
        </p:nvPicPr>
        <p:blipFill>
          <a:blip r:embed="rId4"/>
          <a:srcRect t="-90" b="-90"/>
          <a:stretch/>
        </p:blipFill>
        <p:spPr>
          <a:xfrm>
            <a:off x="812800" y="609600"/>
            <a:ext cx="1397000" cy="1263650"/>
          </a:xfrm>
          <a:prstGeom prst="rect">
            <a:avLst/>
          </a:prstGeom>
        </p:spPr>
      </p:pic>
      <p:sp>
        <p:nvSpPr>
          <p:cNvPr id="5" name="Text 1"/>
          <p:cNvSpPr/>
          <p:nvPr/>
        </p:nvSpPr>
        <p:spPr>
          <a:xfrm>
            <a:off x="812800" y="3026497"/>
            <a:ext cx="3253293" cy="411451"/>
          </a:xfrm>
          <a:prstGeom prst="roundRect">
            <a:avLst>
              <a:gd name="adj" fmla="val 18520"/>
            </a:avLst>
          </a:prstGeom>
          <a:solidFill>
            <a:srgbClr val="FFC93C"/>
          </a:solidFill>
          <a:ln/>
        </p:spPr>
        <p:txBody>
          <a:bodyPr wrap="none" lIns="0" tIns="0" rIns="0" bIns="0" rtlCol="0" anchor="ctr">
            <a:normAutofit/>
          </a:bodyPr>
          <a:lstStyle/>
          <a:p>
            <a:pPr marL="0" indent="0" algn="ctr">
              <a:lnSpc>
                <a:spcPts val="2240"/>
              </a:lnSpc>
              <a:buNone/>
            </a:pPr>
            <a:r>
              <a:rPr lang="en-US" sz="1600" kern="0" spc="50" dirty="0">
                <a:solidFill>
                  <a:srgbClr val="24113F"/>
                </a:solidFill>
                <a:latin typeface="Bungee" pitchFamily="34" charset="0"/>
                <a:ea typeface="Bungee" pitchFamily="34" charset="-122"/>
                <a:cs typeface="Bungee" pitchFamily="34" charset="-120"/>
              </a:rPr>
              <a:t>Canción para aprender</a:t>
            </a:r>
            <a:endParaRPr lang="en-US" sz="1600" dirty="0"/>
          </a:p>
        </p:txBody>
      </p:sp>
      <p:sp>
        <p:nvSpPr>
          <p:cNvPr id="6" name="Text 2"/>
          <p:cNvSpPr>
            <a:spLocks noGrp="1"/>
          </p:cNvSpPr>
          <p:nvPr>
            <p:ph type="title"/>
          </p:nvPr>
        </p:nvSpPr>
        <p:spPr>
          <a:xfrm>
            <a:off x="812800" y="3641148"/>
            <a:ext cx="7194550" cy="1835150"/>
          </a:xfrm>
          <a:prstGeom prst="rect">
            <a:avLst/>
          </a:prstGeom>
          <a:noFill/>
          <a:ln/>
        </p:spPr>
        <p:txBody>
          <a:bodyPr wrap="square" lIns="0" tIns="0" rIns="0" bIns="0" rtlCol="0" anchor="t">
            <a:normAutofit/>
          </a:bodyPr>
          <a:lstStyle/>
          <a:p>
            <a:pPr marL="0" indent="0" algn="l">
              <a:lnSpc>
                <a:spcPts val="7125"/>
              </a:lnSpc>
              <a:buNone/>
            </a:pPr>
            <a:r>
              <a:rPr lang="en-US" sz="7500" b="1" i="0" dirty="0">
                <a:solidFill>
                  <a:srgbClr val="FBF6EC"/>
                </a:solidFill>
                <a:latin typeface="Fredoka" pitchFamily="34" charset="0"/>
                <a:ea typeface="Fredoka" pitchFamily="34" charset="-122"/>
                <a:cs typeface="Fredoka" pitchFamily="34" charset="-120"/>
              </a:rPr>
              <a:t>¿Dónde está </a:t>
            </a:r>
            <a:r>
              <a:rPr lang="en-US" sz="7500" b="1" i="0" dirty="0">
                <a:solidFill>
                  <a:srgbClr val="FFC93C"/>
                </a:solidFill>
                <a:latin typeface="Fredoka" pitchFamily="34" charset="0"/>
                <a:ea typeface="Fredoka" pitchFamily="34" charset="-122"/>
                <a:cs typeface="Fredoka" pitchFamily="34" charset="-120"/>
              </a:rPr>
              <a:t>mi móvil?</a:t>
            </a:r>
            <a:endParaRPr lang="en-US" sz="7500" dirty="0"/>
          </a:p>
        </p:txBody>
      </p:sp>
      <p:sp>
        <p:nvSpPr>
          <p:cNvPr id="7" name="Text 3"/>
          <p:cNvSpPr/>
          <p:nvPr/>
        </p:nvSpPr>
        <p:spPr>
          <a:xfrm>
            <a:off x="812800" y="5654098"/>
            <a:ext cx="10883392" cy="416502"/>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D9CCF5"/>
                </a:solidFill>
                <a:latin typeface="Fredoka" pitchFamily="34" charset="0"/>
                <a:ea typeface="Fredoka" pitchFamily="34" charset="-122"/>
                <a:cs typeface="Fredoka" pitchFamily="34" charset="-120"/>
              </a:rPr>
              <a:t>Las preposiciones de lugar y el verbo estar</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C93C"/>
        </a:solidFill>
        <a:effectLst/>
      </p:bgPr>
    </p:bg>
    <p:spTree>
      <p:nvGrpSpPr>
        <p:cNvPr id="1" name=""/>
        <p:cNvGrpSpPr/>
        <p:nvPr/>
      </p:nvGrpSpPr>
      <p:grpSpPr>
        <a:xfrm>
          <a:off x="0" y="0"/>
          <a:ext cx="0" cy="0"/>
          <a:chOff x="0" y="0"/>
          <a:chExt cx="0" cy="0"/>
        </a:xfrm>
      </p:grpSpPr>
      <p:sp>
        <p:nvSpPr>
          <p:cNvPr id="2" name="Text 0"/>
          <p:cNvSpPr/>
          <p:nvPr/>
        </p:nvSpPr>
        <p:spPr>
          <a:xfrm>
            <a:off x="4942443" y="1694224"/>
            <a:ext cx="2307042" cy="309851"/>
          </a:xfrm>
          <a:prstGeom prst="rect">
            <a:avLst/>
          </a:prstGeom>
          <a:noFill/>
          <a:ln/>
        </p:spPr>
        <p:txBody>
          <a:bodyPr wrap="square" lIns="0" tIns="0" rIns="0" bIns="0" rtlCol="0" anchor="t">
            <a:normAutofit/>
          </a:bodyPr>
          <a:lstStyle/>
          <a:p>
            <a:pPr marL="0" indent="0" algn="ctr">
              <a:lnSpc>
                <a:spcPts val="2240"/>
              </a:lnSpc>
              <a:buNone/>
            </a:pPr>
            <a:r>
              <a:rPr lang="en-US" sz="1600" kern="0" spc="50" dirty="0">
                <a:solidFill>
                  <a:srgbClr val="24113F"/>
                </a:solidFill>
                <a:latin typeface="Bungee" pitchFamily="34" charset="0"/>
                <a:ea typeface="Bungee" pitchFamily="34" charset="-122"/>
                <a:cs typeface="Bungee" pitchFamily="34" charset="-120"/>
              </a:rPr>
              <a:t>Calentamiento</a:t>
            </a:r>
            <a:endParaRPr lang="en-US" sz="1600" dirty="0"/>
          </a:p>
        </p:txBody>
      </p:sp>
      <p:sp>
        <p:nvSpPr>
          <p:cNvPr id="3" name="Text 1"/>
          <p:cNvSpPr>
            <a:spLocks noGrp="1"/>
          </p:cNvSpPr>
          <p:nvPr>
            <p:ph type="title"/>
          </p:nvPr>
        </p:nvSpPr>
        <p:spPr>
          <a:xfrm>
            <a:off x="2823075" y="2232675"/>
            <a:ext cx="6545777" cy="2311400"/>
          </a:xfrm>
          <a:prstGeom prst="rect">
            <a:avLst/>
          </a:prstGeom>
          <a:noFill/>
          <a:ln/>
        </p:spPr>
        <p:txBody>
          <a:bodyPr wrap="square" lIns="0" tIns="0" rIns="0" bIns="0" rtlCol="0" anchor="t">
            <a:normAutofit/>
          </a:bodyPr>
          <a:lstStyle/>
          <a:p>
            <a:pPr marL="0" indent="0" algn="ctr">
              <a:lnSpc>
                <a:spcPts val="9000"/>
              </a:lnSpc>
              <a:buNone/>
            </a:pPr>
            <a:r>
              <a:rPr lang="en-US" sz="9000" b="1" i="0" dirty="0">
                <a:solidFill>
                  <a:srgbClr val="24113F"/>
                </a:solidFill>
                <a:latin typeface="Fredoka" pitchFamily="34" charset="0"/>
                <a:ea typeface="Fredoka" pitchFamily="34" charset="-122"/>
                <a:cs typeface="Fredoka" pitchFamily="34" charset="-120"/>
              </a:rPr>
              <a:t>¿Dónde está</a:t>
            </a:r>
            <a:endParaRPr lang="en-US" sz="9000" dirty="0"/>
          </a:p>
          <a:p>
            <a:pPr marL="0" indent="0" algn="ctr">
              <a:lnSpc>
                <a:spcPts val="9000"/>
              </a:lnSpc>
              <a:buNone/>
            </a:pPr>
            <a:r>
              <a:rPr lang="en-US" sz="9000" b="1" i="0" dirty="0">
                <a:solidFill>
                  <a:srgbClr val="24113F"/>
                </a:solidFill>
                <a:latin typeface="Fredoka" pitchFamily="34" charset="0"/>
                <a:ea typeface="Fredoka" pitchFamily="34" charset="-122"/>
                <a:cs typeface="Fredoka" pitchFamily="34" charset="-120"/>
              </a:rPr>
              <a:t>mi móvil?</a:t>
            </a:r>
            <a:endParaRPr lang="en-US" sz="9000" dirty="0"/>
          </a:p>
        </p:txBody>
      </p:sp>
      <p:sp>
        <p:nvSpPr>
          <p:cNvPr id="4" name="Text 2"/>
          <p:cNvSpPr/>
          <p:nvPr/>
        </p:nvSpPr>
        <p:spPr>
          <a:xfrm>
            <a:off x="1844675" y="4772675"/>
            <a:ext cx="8502650" cy="416502"/>
          </a:xfrm>
          <a:prstGeom prst="rect">
            <a:avLst/>
          </a:prstGeom>
          <a:noFill/>
          <a:ln/>
        </p:spPr>
        <p:txBody>
          <a:bodyPr wrap="square" lIns="0" tIns="0" rIns="0" bIns="0" rtlCol="0" anchor="t">
            <a:normAutofit/>
          </a:bodyPr>
          <a:lstStyle/>
          <a:p>
            <a:pPr marL="0" indent="0" algn="ctr">
              <a:lnSpc>
                <a:spcPts val="3080"/>
              </a:lnSpc>
              <a:buNone/>
            </a:pPr>
            <a:r>
              <a:rPr lang="en-US" sz="2200" dirty="0">
                <a:solidFill>
                  <a:srgbClr val="24113F"/>
                </a:solidFill>
                <a:latin typeface="Fredoka" pitchFamily="34" charset="0"/>
                <a:ea typeface="Fredoka" pitchFamily="34" charset="-122"/>
                <a:cs typeface="Fredoka" pitchFamily="34" charset="-120"/>
              </a:rPr>
              <a:t>Buscad el móvil del profesor en la clase.</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4113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711200"/>
            <a:ext cx="10883392"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BF6EC"/>
                </a:solidFill>
                <a:latin typeface="Fredoka" pitchFamily="34" charset="0"/>
                <a:ea typeface="Fredoka" pitchFamily="34" charset="-122"/>
                <a:cs typeface="Fredoka" pitchFamily="34" charset="-120"/>
              </a:rPr>
              <a:t>Vocabulario </a:t>
            </a:r>
            <a:r>
              <a:rPr lang="en-US" sz="3200" b="1" i="0" dirty="0">
                <a:solidFill>
                  <a:srgbClr val="FFC93C"/>
                </a:solidFill>
                <a:latin typeface="Fredoka" pitchFamily="34" charset="0"/>
                <a:ea typeface="Fredoka" pitchFamily="34" charset="-122"/>
                <a:cs typeface="Fredoka" pitchFamily="34" charset="-120"/>
              </a:rPr>
              <a:t>1</a:t>
            </a:r>
            <a:r>
              <a:rPr lang="en-US" sz="3200" b="1" i="0" dirty="0">
                <a:solidFill>
                  <a:srgbClr val="FBF6EC"/>
                </a:solidFill>
                <a:latin typeface="Fredoka" pitchFamily="34" charset="0"/>
                <a:ea typeface="Fredoka" pitchFamily="34" charset="-122"/>
                <a:cs typeface="Fredoka" pitchFamily="34" charset="-120"/>
              </a:rPr>
              <a:t> · los muebles</a:t>
            </a:r>
            <a:endParaRPr lang="en-US" sz="3200" dirty="0"/>
          </a:p>
        </p:txBody>
      </p:sp>
      <p:sp>
        <p:nvSpPr>
          <p:cNvPr id="3" name="Shape 1"/>
          <p:cNvSpPr/>
          <p:nvPr/>
        </p:nvSpPr>
        <p:spPr>
          <a:xfrm>
            <a:off x="812800" y="1412225"/>
            <a:ext cx="2489200" cy="1854200"/>
          </a:xfrm>
          <a:prstGeom prst="roundRect">
            <a:avLst>
              <a:gd name="adj" fmla="val 6849"/>
            </a:avLst>
          </a:prstGeom>
          <a:solidFill>
            <a:srgbClr val="FBF6EC"/>
          </a:solidFill>
          <a:ln/>
        </p:spPr>
        <p:txBody>
          <a:bodyPr/>
          <a:lstStyle/>
          <a:p>
            <a:endParaRPr lang="en-US"/>
          </a:p>
        </p:txBody>
      </p:sp>
      <p:pic>
        <p:nvPicPr>
          <p:cNvPr id="4" name="Image 0" descr="Dibujo de una mesa"/>
          <p:cNvPicPr>
            <a:picLocks noChangeAspect="1"/>
          </p:cNvPicPr>
          <p:nvPr/>
        </p:nvPicPr>
        <p:blipFill>
          <a:blip r:embed="rId3"/>
          <a:srcRect/>
          <a:stretch/>
        </p:blipFill>
        <p:spPr>
          <a:xfrm>
            <a:off x="1485900" y="1564625"/>
            <a:ext cx="1143000" cy="1143000"/>
          </a:xfrm>
          <a:prstGeom prst="rect">
            <a:avLst/>
          </a:prstGeom>
        </p:spPr>
      </p:pic>
      <p:sp>
        <p:nvSpPr>
          <p:cNvPr id="6" name="Shape 3"/>
          <p:cNvSpPr/>
          <p:nvPr/>
        </p:nvSpPr>
        <p:spPr>
          <a:xfrm>
            <a:off x="3505200" y="1412225"/>
            <a:ext cx="2489200" cy="1854200"/>
          </a:xfrm>
          <a:prstGeom prst="roundRect">
            <a:avLst>
              <a:gd name="adj" fmla="val 6849"/>
            </a:avLst>
          </a:prstGeom>
          <a:solidFill>
            <a:srgbClr val="FBF6EC"/>
          </a:solidFill>
          <a:ln/>
        </p:spPr>
        <p:txBody>
          <a:bodyPr/>
          <a:lstStyle/>
          <a:p>
            <a:endParaRPr lang="en-US"/>
          </a:p>
        </p:txBody>
      </p:sp>
      <p:pic>
        <p:nvPicPr>
          <p:cNvPr id="7" name="Image 1" descr="Dibujo de una cama"/>
          <p:cNvPicPr>
            <a:picLocks noChangeAspect="1"/>
          </p:cNvPicPr>
          <p:nvPr/>
        </p:nvPicPr>
        <p:blipFill>
          <a:blip r:embed="rId4"/>
          <a:srcRect/>
          <a:stretch/>
        </p:blipFill>
        <p:spPr>
          <a:xfrm>
            <a:off x="4178300" y="1564625"/>
            <a:ext cx="1143000" cy="1143000"/>
          </a:xfrm>
          <a:prstGeom prst="rect">
            <a:avLst/>
          </a:prstGeom>
        </p:spPr>
      </p:pic>
      <p:sp>
        <p:nvSpPr>
          <p:cNvPr id="9" name="Shape 5"/>
          <p:cNvSpPr/>
          <p:nvPr/>
        </p:nvSpPr>
        <p:spPr>
          <a:xfrm>
            <a:off x="6197600" y="1412225"/>
            <a:ext cx="2489200" cy="1854200"/>
          </a:xfrm>
          <a:prstGeom prst="roundRect">
            <a:avLst>
              <a:gd name="adj" fmla="val 6849"/>
            </a:avLst>
          </a:prstGeom>
          <a:solidFill>
            <a:srgbClr val="FBF6EC"/>
          </a:solidFill>
          <a:ln/>
        </p:spPr>
        <p:txBody>
          <a:bodyPr/>
          <a:lstStyle/>
          <a:p>
            <a:endParaRPr lang="en-US"/>
          </a:p>
        </p:txBody>
      </p:sp>
      <p:pic>
        <p:nvPicPr>
          <p:cNvPr id="10" name="Image 2" descr="Dibujo de un armario"/>
          <p:cNvPicPr>
            <a:picLocks noChangeAspect="1"/>
          </p:cNvPicPr>
          <p:nvPr/>
        </p:nvPicPr>
        <p:blipFill>
          <a:blip r:embed="rId5"/>
          <a:srcRect/>
          <a:stretch/>
        </p:blipFill>
        <p:spPr>
          <a:xfrm>
            <a:off x="6870700" y="1564625"/>
            <a:ext cx="1143000" cy="1143000"/>
          </a:xfrm>
          <a:prstGeom prst="rect">
            <a:avLst/>
          </a:prstGeom>
        </p:spPr>
      </p:pic>
      <p:sp>
        <p:nvSpPr>
          <p:cNvPr id="12" name="Shape 7"/>
          <p:cNvSpPr/>
          <p:nvPr/>
        </p:nvSpPr>
        <p:spPr>
          <a:xfrm>
            <a:off x="8890000" y="1412225"/>
            <a:ext cx="2489200" cy="1854200"/>
          </a:xfrm>
          <a:prstGeom prst="roundRect">
            <a:avLst>
              <a:gd name="adj" fmla="val 6849"/>
            </a:avLst>
          </a:prstGeom>
          <a:solidFill>
            <a:srgbClr val="FBF6EC"/>
          </a:solidFill>
          <a:ln/>
        </p:spPr>
        <p:txBody>
          <a:bodyPr/>
          <a:lstStyle/>
          <a:p>
            <a:endParaRPr lang="en-US"/>
          </a:p>
        </p:txBody>
      </p:sp>
      <p:pic>
        <p:nvPicPr>
          <p:cNvPr id="13" name="Image 3" descr="Dibujo de un sofá"/>
          <p:cNvPicPr>
            <a:picLocks noChangeAspect="1"/>
          </p:cNvPicPr>
          <p:nvPr/>
        </p:nvPicPr>
        <p:blipFill>
          <a:blip r:embed="rId6"/>
          <a:srcRect/>
          <a:stretch/>
        </p:blipFill>
        <p:spPr>
          <a:xfrm>
            <a:off x="9563100" y="1564625"/>
            <a:ext cx="1143000" cy="1143000"/>
          </a:xfrm>
          <a:prstGeom prst="rect">
            <a:avLst/>
          </a:prstGeom>
        </p:spPr>
      </p:pic>
      <p:sp>
        <p:nvSpPr>
          <p:cNvPr id="15" name="Shape 9"/>
          <p:cNvSpPr/>
          <p:nvPr/>
        </p:nvSpPr>
        <p:spPr>
          <a:xfrm>
            <a:off x="812800" y="3469625"/>
            <a:ext cx="2489200" cy="1854200"/>
          </a:xfrm>
          <a:prstGeom prst="roundRect">
            <a:avLst>
              <a:gd name="adj" fmla="val 6849"/>
            </a:avLst>
          </a:prstGeom>
          <a:solidFill>
            <a:srgbClr val="FBF6EC"/>
          </a:solidFill>
          <a:ln/>
        </p:spPr>
        <p:txBody>
          <a:bodyPr/>
          <a:lstStyle/>
          <a:p>
            <a:endParaRPr lang="en-US"/>
          </a:p>
        </p:txBody>
      </p:sp>
      <p:pic>
        <p:nvPicPr>
          <p:cNvPr id="16" name="Image 4" descr="Dibujo de una silla"/>
          <p:cNvPicPr>
            <a:picLocks noChangeAspect="1"/>
          </p:cNvPicPr>
          <p:nvPr/>
        </p:nvPicPr>
        <p:blipFill>
          <a:blip r:embed="rId7"/>
          <a:srcRect/>
          <a:stretch/>
        </p:blipFill>
        <p:spPr>
          <a:xfrm>
            <a:off x="1485900" y="3622025"/>
            <a:ext cx="1143000" cy="1143000"/>
          </a:xfrm>
          <a:prstGeom prst="rect">
            <a:avLst/>
          </a:prstGeom>
        </p:spPr>
      </p:pic>
      <p:sp>
        <p:nvSpPr>
          <p:cNvPr id="18" name="Shape 11"/>
          <p:cNvSpPr/>
          <p:nvPr/>
        </p:nvSpPr>
        <p:spPr>
          <a:xfrm>
            <a:off x="3505200" y="3469625"/>
            <a:ext cx="2489200" cy="1854200"/>
          </a:xfrm>
          <a:prstGeom prst="roundRect">
            <a:avLst>
              <a:gd name="adj" fmla="val 6849"/>
            </a:avLst>
          </a:prstGeom>
          <a:solidFill>
            <a:srgbClr val="FBF6EC"/>
          </a:solidFill>
          <a:ln/>
        </p:spPr>
        <p:txBody>
          <a:bodyPr/>
          <a:lstStyle/>
          <a:p>
            <a:endParaRPr lang="en-US"/>
          </a:p>
        </p:txBody>
      </p:sp>
      <p:pic>
        <p:nvPicPr>
          <p:cNvPr id="19" name="Image 5" descr="Dibujo de una puerta"/>
          <p:cNvPicPr>
            <a:picLocks noChangeAspect="1"/>
          </p:cNvPicPr>
          <p:nvPr/>
        </p:nvPicPr>
        <p:blipFill>
          <a:blip r:embed="rId8"/>
          <a:srcRect/>
          <a:stretch/>
        </p:blipFill>
        <p:spPr>
          <a:xfrm>
            <a:off x="4178300" y="3622025"/>
            <a:ext cx="1143000" cy="1143000"/>
          </a:xfrm>
          <a:prstGeom prst="rect">
            <a:avLst/>
          </a:prstGeom>
        </p:spPr>
      </p:pic>
      <p:sp>
        <p:nvSpPr>
          <p:cNvPr id="21" name="Shape 13"/>
          <p:cNvSpPr/>
          <p:nvPr/>
        </p:nvSpPr>
        <p:spPr>
          <a:xfrm>
            <a:off x="6197600" y="3469625"/>
            <a:ext cx="2489200" cy="1854200"/>
          </a:xfrm>
          <a:prstGeom prst="roundRect">
            <a:avLst>
              <a:gd name="adj" fmla="val 6849"/>
            </a:avLst>
          </a:prstGeom>
          <a:solidFill>
            <a:srgbClr val="FBF6EC"/>
          </a:solidFill>
          <a:ln/>
        </p:spPr>
        <p:txBody>
          <a:bodyPr/>
          <a:lstStyle/>
          <a:p>
            <a:endParaRPr lang="en-US"/>
          </a:p>
        </p:txBody>
      </p:sp>
      <p:pic>
        <p:nvPicPr>
          <p:cNvPr id="22" name="Image 6" descr="Dibujo de una ventana"/>
          <p:cNvPicPr>
            <a:picLocks noChangeAspect="1"/>
          </p:cNvPicPr>
          <p:nvPr/>
        </p:nvPicPr>
        <p:blipFill>
          <a:blip r:embed="rId9"/>
          <a:srcRect/>
          <a:stretch/>
        </p:blipFill>
        <p:spPr>
          <a:xfrm>
            <a:off x="6870700" y="3622025"/>
            <a:ext cx="1143000" cy="1143000"/>
          </a:xfrm>
          <a:prstGeom prst="rect">
            <a:avLst/>
          </a:prstGeom>
        </p:spPr>
      </p:pic>
      <p:sp>
        <p:nvSpPr>
          <p:cNvPr id="24" name="Shape 15"/>
          <p:cNvSpPr/>
          <p:nvPr/>
        </p:nvSpPr>
        <p:spPr>
          <a:xfrm>
            <a:off x="8890000" y="3469625"/>
            <a:ext cx="2489200" cy="1854200"/>
          </a:xfrm>
          <a:prstGeom prst="roundRect">
            <a:avLst>
              <a:gd name="adj" fmla="val 6849"/>
            </a:avLst>
          </a:prstGeom>
          <a:solidFill>
            <a:srgbClr val="FBF6EC"/>
          </a:solidFill>
          <a:ln/>
        </p:spPr>
        <p:txBody>
          <a:bodyPr/>
          <a:lstStyle/>
          <a:p>
            <a:endParaRPr lang="en-US"/>
          </a:p>
        </p:txBody>
      </p:sp>
      <p:pic>
        <p:nvPicPr>
          <p:cNvPr id="25" name="Image 7" descr="Dibujo de una cortina"/>
          <p:cNvPicPr>
            <a:picLocks noChangeAspect="1"/>
          </p:cNvPicPr>
          <p:nvPr/>
        </p:nvPicPr>
        <p:blipFill>
          <a:blip r:embed="rId10"/>
          <a:srcRect/>
          <a:stretch/>
        </p:blipFill>
        <p:spPr>
          <a:xfrm>
            <a:off x="9563100" y="3622025"/>
            <a:ext cx="1143000" cy="1143000"/>
          </a:xfrm>
          <a:prstGeom prst="rect">
            <a:avLst/>
          </a:prstGeom>
        </p:spPr>
      </p:pic>
      <p:sp>
        <p:nvSpPr>
          <p:cNvPr id="27" name="Text 17"/>
          <p:cNvSpPr/>
          <p:nvPr/>
        </p:nvSpPr>
        <p:spPr>
          <a:xfrm>
            <a:off x="812800" y="6238298"/>
            <a:ext cx="10883392" cy="238702"/>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8FC4"/>
                </a:solidFill>
                <a:latin typeface="Fredoka" pitchFamily="34" charset="0"/>
                <a:ea typeface="Fredoka" pitchFamily="34" charset="-122"/>
                <a:cs typeface="Fredoka" pitchFamily="34" charset="-120"/>
              </a:rPr>
              <a:t>Iconos: Twemoji (CC BY 4.0)</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31BCD-40A3-4FB4-9B51-0301272D598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4F3781C-C911-38CD-F43C-3A272982E1B2}"/>
              </a:ext>
            </a:extLst>
          </p:cNvPr>
          <p:cNvSpPr>
            <a:spLocks noGrp="1"/>
          </p:cNvSpPr>
          <p:nvPr>
            <p:ph type="title"/>
          </p:nvPr>
        </p:nvSpPr>
        <p:spPr>
          <a:xfrm>
            <a:off x="812800" y="711200"/>
            <a:ext cx="10883392"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BF6EC"/>
                </a:solidFill>
                <a:latin typeface="Fredoka" pitchFamily="34" charset="0"/>
                <a:ea typeface="Fredoka" pitchFamily="34" charset="-122"/>
                <a:cs typeface="Fredoka" pitchFamily="34" charset="-120"/>
              </a:rPr>
              <a:t>Vocabulario </a:t>
            </a:r>
            <a:r>
              <a:rPr lang="en-US" sz="3200" b="1" i="0" dirty="0">
                <a:solidFill>
                  <a:srgbClr val="FFC93C"/>
                </a:solidFill>
                <a:latin typeface="Fredoka" pitchFamily="34" charset="0"/>
                <a:ea typeface="Fredoka" pitchFamily="34" charset="-122"/>
                <a:cs typeface="Fredoka" pitchFamily="34" charset="-120"/>
              </a:rPr>
              <a:t>1</a:t>
            </a:r>
            <a:r>
              <a:rPr lang="en-US" sz="3200" b="1" i="0" dirty="0">
                <a:solidFill>
                  <a:srgbClr val="FBF6EC"/>
                </a:solidFill>
                <a:latin typeface="Fredoka" pitchFamily="34" charset="0"/>
                <a:ea typeface="Fredoka" pitchFamily="34" charset="-122"/>
                <a:cs typeface="Fredoka" pitchFamily="34" charset="-120"/>
              </a:rPr>
              <a:t> · los muebles</a:t>
            </a:r>
            <a:endParaRPr lang="en-US" sz="3200" dirty="0"/>
          </a:p>
        </p:txBody>
      </p:sp>
      <p:sp>
        <p:nvSpPr>
          <p:cNvPr id="3" name="Shape 1">
            <a:extLst>
              <a:ext uri="{FF2B5EF4-FFF2-40B4-BE49-F238E27FC236}">
                <a16:creationId xmlns:a16="http://schemas.microsoft.com/office/drawing/2014/main" id="{34A228ED-C9DF-E62E-7E76-60BB74768531}"/>
              </a:ext>
            </a:extLst>
          </p:cNvPr>
          <p:cNvSpPr/>
          <p:nvPr/>
        </p:nvSpPr>
        <p:spPr>
          <a:xfrm>
            <a:off x="812800" y="1412225"/>
            <a:ext cx="2489200" cy="1854200"/>
          </a:xfrm>
          <a:prstGeom prst="roundRect">
            <a:avLst>
              <a:gd name="adj" fmla="val 6849"/>
            </a:avLst>
          </a:prstGeom>
          <a:solidFill>
            <a:srgbClr val="FBF6EC"/>
          </a:solidFill>
          <a:ln/>
        </p:spPr>
        <p:txBody>
          <a:bodyPr/>
          <a:lstStyle/>
          <a:p>
            <a:endParaRPr lang="en-US"/>
          </a:p>
        </p:txBody>
      </p:sp>
      <p:pic>
        <p:nvPicPr>
          <p:cNvPr id="4" name="Image 0" descr="Dibujo de una mesa">
            <a:extLst>
              <a:ext uri="{FF2B5EF4-FFF2-40B4-BE49-F238E27FC236}">
                <a16:creationId xmlns:a16="http://schemas.microsoft.com/office/drawing/2014/main" id="{625D9E96-B0C6-7C89-AB7D-A0D18303BCD6}"/>
              </a:ext>
            </a:extLst>
          </p:cNvPr>
          <p:cNvPicPr>
            <a:picLocks noChangeAspect="1"/>
          </p:cNvPicPr>
          <p:nvPr/>
        </p:nvPicPr>
        <p:blipFill>
          <a:blip r:embed="rId3"/>
          <a:srcRect/>
          <a:stretch/>
        </p:blipFill>
        <p:spPr>
          <a:xfrm>
            <a:off x="1485900" y="1564625"/>
            <a:ext cx="1143000" cy="1143000"/>
          </a:xfrm>
          <a:prstGeom prst="rect">
            <a:avLst/>
          </a:prstGeom>
        </p:spPr>
      </p:pic>
      <p:sp>
        <p:nvSpPr>
          <p:cNvPr id="5" name="Text 2">
            <a:extLst>
              <a:ext uri="{FF2B5EF4-FFF2-40B4-BE49-F238E27FC236}">
                <a16:creationId xmlns:a16="http://schemas.microsoft.com/office/drawing/2014/main" id="{8C451905-E956-3C44-E436-9BB02C234B51}"/>
              </a:ext>
            </a:extLst>
          </p:cNvPr>
          <p:cNvSpPr/>
          <p:nvPr/>
        </p:nvSpPr>
        <p:spPr>
          <a:xfrm>
            <a:off x="1525566" y="2758425"/>
            <a:ext cx="1063596"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mesa</a:t>
            </a:r>
            <a:endParaRPr lang="en-US" sz="2000" dirty="0"/>
          </a:p>
        </p:txBody>
      </p:sp>
      <p:sp>
        <p:nvSpPr>
          <p:cNvPr id="6" name="Shape 3">
            <a:extLst>
              <a:ext uri="{FF2B5EF4-FFF2-40B4-BE49-F238E27FC236}">
                <a16:creationId xmlns:a16="http://schemas.microsoft.com/office/drawing/2014/main" id="{71FDA7D5-29F2-B43D-6AFC-AFA97B09A952}"/>
              </a:ext>
            </a:extLst>
          </p:cNvPr>
          <p:cNvSpPr/>
          <p:nvPr/>
        </p:nvSpPr>
        <p:spPr>
          <a:xfrm>
            <a:off x="3505200" y="1412225"/>
            <a:ext cx="2489200" cy="1854200"/>
          </a:xfrm>
          <a:prstGeom prst="roundRect">
            <a:avLst>
              <a:gd name="adj" fmla="val 6849"/>
            </a:avLst>
          </a:prstGeom>
          <a:solidFill>
            <a:srgbClr val="FBF6EC"/>
          </a:solidFill>
          <a:ln/>
        </p:spPr>
        <p:txBody>
          <a:bodyPr/>
          <a:lstStyle/>
          <a:p>
            <a:endParaRPr lang="en-US"/>
          </a:p>
        </p:txBody>
      </p:sp>
      <p:pic>
        <p:nvPicPr>
          <p:cNvPr id="7" name="Image 1" descr="Dibujo de una cama">
            <a:extLst>
              <a:ext uri="{FF2B5EF4-FFF2-40B4-BE49-F238E27FC236}">
                <a16:creationId xmlns:a16="http://schemas.microsoft.com/office/drawing/2014/main" id="{F69A24E6-9EF9-5300-A5B2-5F330ADF0A9C}"/>
              </a:ext>
            </a:extLst>
          </p:cNvPr>
          <p:cNvPicPr>
            <a:picLocks noChangeAspect="1"/>
          </p:cNvPicPr>
          <p:nvPr/>
        </p:nvPicPr>
        <p:blipFill>
          <a:blip r:embed="rId4"/>
          <a:srcRect/>
          <a:stretch/>
        </p:blipFill>
        <p:spPr>
          <a:xfrm>
            <a:off x="4178300" y="1564625"/>
            <a:ext cx="1143000" cy="1143000"/>
          </a:xfrm>
          <a:prstGeom prst="rect">
            <a:avLst/>
          </a:prstGeom>
        </p:spPr>
      </p:pic>
      <p:sp>
        <p:nvSpPr>
          <p:cNvPr id="8" name="Text 4">
            <a:extLst>
              <a:ext uri="{FF2B5EF4-FFF2-40B4-BE49-F238E27FC236}">
                <a16:creationId xmlns:a16="http://schemas.microsoft.com/office/drawing/2014/main" id="{A44A2089-3699-81DA-A581-77D7C7EEA6D6}"/>
              </a:ext>
            </a:extLst>
          </p:cNvPr>
          <p:cNvSpPr/>
          <p:nvPr/>
        </p:nvSpPr>
        <p:spPr>
          <a:xfrm>
            <a:off x="4209134" y="2758425"/>
            <a:ext cx="1081261"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cama</a:t>
            </a:r>
            <a:endParaRPr lang="en-US" sz="2000" dirty="0"/>
          </a:p>
        </p:txBody>
      </p:sp>
      <p:sp>
        <p:nvSpPr>
          <p:cNvPr id="9" name="Shape 5">
            <a:extLst>
              <a:ext uri="{FF2B5EF4-FFF2-40B4-BE49-F238E27FC236}">
                <a16:creationId xmlns:a16="http://schemas.microsoft.com/office/drawing/2014/main" id="{CE817380-1276-91ED-728E-6B1D6AD2A7CB}"/>
              </a:ext>
            </a:extLst>
          </p:cNvPr>
          <p:cNvSpPr/>
          <p:nvPr/>
        </p:nvSpPr>
        <p:spPr>
          <a:xfrm>
            <a:off x="6197600" y="1412225"/>
            <a:ext cx="2489200" cy="1854200"/>
          </a:xfrm>
          <a:prstGeom prst="roundRect">
            <a:avLst>
              <a:gd name="adj" fmla="val 6849"/>
            </a:avLst>
          </a:prstGeom>
          <a:solidFill>
            <a:srgbClr val="FBF6EC"/>
          </a:solidFill>
          <a:ln/>
        </p:spPr>
        <p:txBody>
          <a:bodyPr/>
          <a:lstStyle/>
          <a:p>
            <a:endParaRPr lang="en-US"/>
          </a:p>
        </p:txBody>
      </p:sp>
      <p:pic>
        <p:nvPicPr>
          <p:cNvPr id="10" name="Image 2" descr="Dibujo de un armario">
            <a:extLst>
              <a:ext uri="{FF2B5EF4-FFF2-40B4-BE49-F238E27FC236}">
                <a16:creationId xmlns:a16="http://schemas.microsoft.com/office/drawing/2014/main" id="{A928C4D2-E959-941B-0609-49E2F8486CA1}"/>
              </a:ext>
            </a:extLst>
          </p:cNvPr>
          <p:cNvPicPr>
            <a:picLocks noChangeAspect="1"/>
          </p:cNvPicPr>
          <p:nvPr/>
        </p:nvPicPr>
        <p:blipFill>
          <a:blip r:embed="rId5"/>
          <a:srcRect/>
          <a:stretch/>
        </p:blipFill>
        <p:spPr>
          <a:xfrm>
            <a:off x="6870700" y="1564625"/>
            <a:ext cx="1143000" cy="1143000"/>
          </a:xfrm>
          <a:prstGeom prst="rect">
            <a:avLst/>
          </a:prstGeom>
        </p:spPr>
      </p:pic>
      <p:sp>
        <p:nvSpPr>
          <p:cNvPr id="11" name="Text 6">
            <a:extLst>
              <a:ext uri="{FF2B5EF4-FFF2-40B4-BE49-F238E27FC236}">
                <a16:creationId xmlns:a16="http://schemas.microsoft.com/office/drawing/2014/main" id="{233AF358-2829-872A-5E51-20044FB6ED96}"/>
              </a:ext>
            </a:extLst>
          </p:cNvPr>
          <p:cNvSpPr/>
          <p:nvPr/>
        </p:nvSpPr>
        <p:spPr>
          <a:xfrm>
            <a:off x="6735452" y="2758425"/>
            <a:ext cx="1413423"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el</a:t>
            </a:r>
            <a:r>
              <a:rPr lang="en-US" sz="2000" dirty="0">
                <a:solidFill>
                  <a:srgbClr val="24113F"/>
                </a:solidFill>
                <a:latin typeface="Fredoka" pitchFamily="34" charset="0"/>
                <a:ea typeface="Fredoka" pitchFamily="34" charset="-122"/>
                <a:cs typeface="Fredoka" pitchFamily="34" charset="-120"/>
              </a:rPr>
              <a:t> armario</a:t>
            </a:r>
            <a:endParaRPr lang="en-US" sz="2000" dirty="0"/>
          </a:p>
        </p:txBody>
      </p:sp>
      <p:sp>
        <p:nvSpPr>
          <p:cNvPr id="12" name="Shape 7">
            <a:extLst>
              <a:ext uri="{FF2B5EF4-FFF2-40B4-BE49-F238E27FC236}">
                <a16:creationId xmlns:a16="http://schemas.microsoft.com/office/drawing/2014/main" id="{9A81B1EE-4888-BC07-B8F8-E151276CA258}"/>
              </a:ext>
            </a:extLst>
          </p:cNvPr>
          <p:cNvSpPr/>
          <p:nvPr/>
        </p:nvSpPr>
        <p:spPr>
          <a:xfrm>
            <a:off x="8890000" y="1412225"/>
            <a:ext cx="2489200" cy="1854200"/>
          </a:xfrm>
          <a:prstGeom prst="roundRect">
            <a:avLst>
              <a:gd name="adj" fmla="val 6849"/>
            </a:avLst>
          </a:prstGeom>
          <a:solidFill>
            <a:srgbClr val="FBF6EC"/>
          </a:solidFill>
          <a:ln/>
        </p:spPr>
        <p:txBody>
          <a:bodyPr/>
          <a:lstStyle/>
          <a:p>
            <a:endParaRPr lang="en-US"/>
          </a:p>
        </p:txBody>
      </p:sp>
      <p:pic>
        <p:nvPicPr>
          <p:cNvPr id="13" name="Image 3" descr="Dibujo de un sofá">
            <a:extLst>
              <a:ext uri="{FF2B5EF4-FFF2-40B4-BE49-F238E27FC236}">
                <a16:creationId xmlns:a16="http://schemas.microsoft.com/office/drawing/2014/main" id="{5C8AE66B-9953-AE1B-D882-096BA81F7DC9}"/>
              </a:ext>
            </a:extLst>
          </p:cNvPr>
          <p:cNvPicPr>
            <a:picLocks noChangeAspect="1"/>
          </p:cNvPicPr>
          <p:nvPr/>
        </p:nvPicPr>
        <p:blipFill>
          <a:blip r:embed="rId6"/>
          <a:srcRect/>
          <a:stretch/>
        </p:blipFill>
        <p:spPr>
          <a:xfrm>
            <a:off x="9563100" y="1564625"/>
            <a:ext cx="1143000" cy="1143000"/>
          </a:xfrm>
          <a:prstGeom prst="rect">
            <a:avLst/>
          </a:prstGeom>
        </p:spPr>
      </p:pic>
      <p:sp>
        <p:nvSpPr>
          <p:cNvPr id="14" name="Text 8">
            <a:extLst>
              <a:ext uri="{FF2B5EF4-FFF2-40B4-BE49-F238E27FC236}">
                <a16:creationId xmlns:a16="http://schemas.microsoft.com/office/drawing/2014/main" id="{D4512508-547D-C601-DE6B-0D60FE2F7C3C}"/>
              </a:ext>
            </a:extLst>
          </p:cNvPr>
          <p:cNvSpPr/>
          <p:nvPr/>
        </p:nvSpPr>
        <p:spPr>
          <a:xfrm>
            <a:off x="9676274" y="2758425"/>
            <a:ext cx="916651"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el</a:t>
            </a:r>
            <a:r>
              <a:rPr lang="en-US" sz="2000" dirty="0">
                <a:solidFill>
                  <a:srgbClr val="24113F"/>
                </a:solidFill>
                <a:latin typeface="Fredoka" pitchFamily="34" charset="0"/>
                <a:ea typeface="Fredoka" pitchFamily="34" charset="-122"/>
                <a:cs typeface="Fredoka" pitchFamily="34" charset="-120"/>
              </a:rPr>
              <a:t> sofá</a:t>
            </a:r>
            <a:endParaRPr lang="en-US" sz="2000" dirty="0"/>
          </a:p>
        </p:txBody>
      </p:sp>
      <p:sp>
        <p:nvSpPr>
          <p:cNvPr id="15" name="Shape 9">
            <a:extLst>
              <a:ext uri="{FF2B5EF4-FFF2-40B4-BE49-F238E27FC236}">
                <a16:creationId xmlns:a16="http://schemas.microsoft.com/office/drawing/2014/main" id="{3826360D-20CF-E7CA-D82E-1F905DBAE58F}"/>
              </a:ext>
            </a:extLst>
          </p:cNvPr>
          <p:cNvSpPr/>
          <p:nvPr/>
        </p:nvSpPr>
        <p:spPr>
          <a:xfrm>
            <a:off x="812800" y="3469625"/>
            <a:ext cx="2489200" cy="1854200"/>
          </a:xfrm>
          <a:prstGeom prst="roundRect">
            <a:avLst>
              <a:gd name="adj" fmla="val 6849"/>
            </a:avLst>
          </a:prstGeom>
          <a:solidFill>
            <a:srgbClr val="FBF6EC"/>
          </a:solidFill>
          <a:ln/>
        </p:spPr>
        <p:txBody>
          <a:bodyPr/>
          <a:lstStyle/>
          <a:p>
            <a:endParaRPr lang="en-US"/>
          </a:p>
        </p:txBody>
      </p:sp>
      <p:pic>
        <p:nvPicPr>
          <p:cNvPr id="16" name="Image 4" descr="Dibujo de una silla">
            <a:extLst>
              <a:ext uri="{FF2B5EF4-FFF2-40B4-BE49-F238E27FC236}">
                <a16:creationId xmlns:a16="http://schemas.microsoft.com/office/drawing/2014/main" id="{C4A9566A-6DD5-9C8D-89EF-58EE361C5BAB}"/>
              </a:ext>
            </a:extLst>
          </p:cNvPr>
          <p:cNvPicPr>
            <a:picLocks noChangeAspect="1"/>
          </p:cNvPicPr>
          <p:nvPr/>
        </p:nvPicPr>
        <p:blipFill>
          <a:blip r:embed="rId7"/>
          <a:srcRect/>
          <a:stretch/>
        </p:blipFill>
        <p:spPr>
          <a:xfrm>
            <a:off x="1485900" y="3622025"/>
            <a:ext cx="1143000" cy="1143000"/>
          </a:xfrm>
          <a:prstGeom prst="rect">
            <a:avLst/>
          </a:prstGeom>
        </p:spPr>
      </p:pic>
      <p:sp>
        <p:nvSpPr>
          <p:cNvPr id="17" name="Text 10">
            <a:extLst>
              <a:ext uri="{FF2B5EF4-FFF2-40B4-BE49-F238E27FC236}">
                <a16:creationId xmlns:a16="http://schemas.microsoft.com/office/drawing/2014/main" id="{2D6E5506-01D6-5079-9D17-2AA7A8BB0519}"/>
              </a:ext>
            </a:extLst>
          </p:cNvPr>
          <p:cNvSpPr/>
          <p:nvPr/>
        </p:nvSpPr>
        <p:spPr>
          <a:xfrm>
            <a:off x="1613102" y="4815825"/>
            <a:ext cx="888596"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silla</a:t>
            </a:r>
            <a:endParaRPr lang="en-US" sz="2000" dirty="0"/>
          </a:p>
        </p:txBody>
      </p:sp>
      <p:sp>
        <p:nvSpPr>
          <p:cNvPr id="18" name="Shape 11">
            <a:extLst>
              <a:ext uri="{FF2B5EF4-FFF2-40B4-BE49-F238E27FC236}">
                <a16:creationId xmlns:a16="http://schemas.microsoft.com/office/drawing/2014/main" id="{F175639F-79BB-3385-E3CA-71C1C1AA50B2}"/>
              </a:ext>
            </a:extLst>
          </p:cNvPr>
          <p:cNvSpPr/>
          <p:nvPr/>
        </p:nvSpPr>
        <p:spPr>
          <a:xfrm>
            <a:off x="3505200" y="3469625"/>
            <a:ext cx="2489200" cy="1854200"/>
          </a:xfrm>
          <a:prstGeom prst="roundRect">
            <a:avLst>
              <a:gd name="adj" fmla="val 6849"/>
            </a:avLst>
          </a:prstGeom>
          <a:solidFill>
            <a:srgbClr val="FBF6EC"/>
          </a:solidFill>
          <a:ln/>
        </p:spPr>
        <p:txBody>
          <a:bodyPr/>
          <a:lstStyle/>
          <a:p>
            <a:endParaRPr lang="en-US"/>
          </a:p>
        </p:txBody>
      </p:sp>
      <p:pic>
        <p:nvPicPr>
          <p:cNvPr id="19" name="Image 5" descr="Dibujo de una puerta">
            <a:extLst>
              <a:ext uri="{FF2B5EF4-FFF2-40B4-BE49-F238E27FC236}">
                <a16:creationId xmlns:a16="http://schemas.microsoft.com/office/drawing/2014/main" id="{A9A555EA-4DFF-D936-2DCE-FE64F5287262}"/>
              </a:ext>
            </a:extLst>
          </p:cNvPr>
          <p:cNvPicPr>
            <a:picLocks noChangeAspect="1"/>
          </p:cNvPicPr>
          <p:nvPr/>
        </p:nvPicPr>
        <p:blipFill>
          <a:blip r:embed="rId8"/>
          <a:srcRect/>
          <a:stretch/>
        </p:blipFill>
        <p:spPr>
          <a:xfrm>
            <a:off x="4178300" y="3622025"/>
            <a:ext cx="1143000" cy="1143000"/>
          </a:xfrm>
          <a:prstGeom prst="rect">
            <a:avLst/>
          </a:prstGeom>
        </p:spPr>
      </p:pic>
      <p:sp>
        <p:nvSpPr>
          <p:cNvPr id="20" name="Text 12">
            <a:extLst>
              <a:ext uri="{FF2B5EF4-FFF2-40B4-BE49-F238E27FC236}">
                <a16:creationId xmlns:a16="http://schemas.microsoft.com/office/drawing/2014/main" id="{FF780D9D-D237-E809-835F-1E6953AC5A25}"/>
              </a:ext>
            </a:extLst>
          </p:cNvPr>
          <p:cNvSpPr/>
          <p:nvPr/>
        </p:nvSpPr>
        <p:spPr>
          <a:xfrm>
            <a:off x="4120811" y="4815825"/>
            <a:ext cx="1257906"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puerta</a:t>
            </a:r>
            <a:endParaRPr lang="en-US" sz="2000" dirty="0"/>
          </a:p>
        </p:txBody>
      </p:sp>
      <p:sp>
        <p:nvSpPr>
          <p:cNvPr id="21" name="Shape 13">
            <a:extLst>
              <a:ext uri="{FF2B5EF4-FFF2-40B4-BE49-F238E27FC236}">
                <a16:creationId xmlns:a16="http://schemas.microsoft.com/office/drawing/2014/main" id="{7DA7E156-CC1F-A31C-7262-9681A54E322A}"/>
              </a:ext>
            </a:extLst>
          </p:cNvPr>
          <p:cNvSpPr/>
          <p:nvPr/>
        </p:nvSpPr>
        <p:spPr>
          <a:xfrm>
            <a:off x="6197600" y="3469625"/>
            <a:ext cx="2489200" cy="1854200"/>
          </a:xfrm>
          <a:prstGeom prst="roundRect">
            <a:avLst>
              <a:gd name="adj" fmla="val 6849"/>
            </a:avLst>
          </a:prstGeom>
          <a:solidFill>
            <a:srgbClr val="FBF6EC"/>
          </a:solidFill>
          <a:ln/>
        </p:spPr>
        <p:txBody>
          <a:bodyPr/>
          <a:lstStyle/>
          <a:p>
            <a:endParaRPr lang="en-US"/>
          </a:p>
        </p:txBody>
      </p:sp>
      <p:pic>
        <p:nvPicPr>
          <p:cNvPr id="22" name="Image 6" descr="Dibujo de una ventana">
            <a:extLst>
              <a:ext uri="{FF2B5EF4-FFF2-40B4-BE49-F238E27FC236}">
                <a16:creationId xmlns:a16="http://schemas.microsoft.com/office/drawing/2014/main" id="{3BE1E132-797A-8CDA-B09E-0A424DF86A5F}"/>
              </a:ext>
            </a:extLst>
          </p:cNvPr>
          <p:cNvPicPr>
            <a:picLocks noChangeAspect="1"/>
          </p:cNvPicPr>
          <p:nvPr/>
        </p:nvPicPr>
        <p:blipFill>
          <a:blip r:embed="rId9"/>
          <a:srcRect/>
          <a:stretch/>
        </p:blipFill>
        <p:spPr>
          <a:xfrm>
            <a:off x="6870700" y="3622025"/>
            <a:ext cx="1143000" cy="1143000"/>
          </a:xfrm>
          <a:prstGeom prst="rect">
            <a:avLst/>
          </a:prstGeom>
        </p:spPr>
      </p:pic>
      <p:sp>
        <p:nvSpPr>
          <p:cNvPr id="23" name="Text 14">
            <a:extLst>
              <a:ext uri="{FF2B5EF4-FFF2-40B4-BE49-F238E27FC236}">
                <a16:creationId xmlns:a16="http://schemas.microsoft.com/office/drawing/2014/main" id="{CC14423E-59CE-A52C-3CAC-90D8B9F0F799}"/>
              </a:ext>
            </a:extLst>
          </p:cNvPr>
          <p:cNvSpPr/>
          <p:nvPr/>
        </p:nvSpPr>
        <p:spPr>
          <a:xfrm>
            <a:off x="6709122" y="4815825"/>
            <a:ext cx="1466157"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ventana</a:t>
            </a:r>
            <a:endParaRPr lang="en-US" sz="2000" dirty="0"/>
          </a:p>
        </p:txBody>
      </p:sp>
      <p:sp>
        <p:nvSpPr>
          <p:cNvPr id="24" name="Shape 15">
            <a:extLst>
              <a:ext uri="{FF2B5EF4-FFF2-40B4-BE49-F238E27FC236}">
                <a16:creationId xmlns:a16="http://schemas.microsoft.com/office/drawing/2014/main" id="{6EA3A5A6-9260-50AA-092D-73C421D836BA}"/>
              </a:ext>
            </a:extLst>
          </p:cNvPr>
          <p:cNvSpPr/>
          <p:nvPr/>
        </p:nvSpPr>
        <p:spPr>
          <a:xfrm>
            <a:off x="8890000" y="3469625"/>
            <a:ext cx="2489200" cy="1854200"/>
          </a:xfrm>
          <a:prstGeom prst="roundRect">
            <a:avLst>
              <a:gd name="adj" fmla="val 6849"/>
            </a:avLst>
          </a:prstGeom>
          <a:solidFill>
            <a:srgbClr val="FBF6EC"/>
          </a:solidFill>
          <a:ln/>
        </p:spPr>
        <p:txBody>
          <a:bodyPr/>
          <a:lstStyle/>
          <a:p>
            <a:endParaRPr lang="en-US"/>
          </a:p>
        </p:txBody>
      </p:sp>
      <p:pic>
        <p:nvPicPr>
          <p:cNvPr id="25" name="Image 7" descr="Dibujo de una cortina">
            <a:extLst>
              <a:ext uri="{FF2B5EF4-FFF2-40B4-BE49-F238E27FC236}">
                <a16:creationId xmlns:a16="http://schemas.microsoft.com/office/drawing/2014/main" id="{47F970EF-383D-3B10-2844-4603BAF4DB34}"/>
              </a:ext>
            </a:extLst>
          </p:cNvPr>
          <p:cNvPicPr>
            <a:picLocks noChangeAspect="1"/>
          </p:cNvPicPr>
          <p:nvPr/>
        </p:nvPicPr>
        <p:blipFill>
          <a:blip r:embed="rId10"/>
          <a:srcRect/>
          <a:stretch/>
        </p:blipFill>
        <p:spPr>
          <a:xfrm>
            <a:off x="9563100" y="3622025"/>
            <a:ext cx="1143000" cy="1143000"/>
          </a:xfrm>
          <a:prstGeom prst="rect">
            <a:avLst/>
          </a:prstGeom>
        </p:spPr>
      </p:pic>
      <p:sp>
        <p:nvSpPr>
          <p:cNvPr id="26" name="Text 16">
            <a:extLst>
              <a:ext uri="{FF2B5EF4-FFF2-40B4-BE49-F238E27FC236}">
                <a16:creationId xmlns:a16="http://schemas.microsoft.com/office/drawing/2014/main" id="{03B846A2-4047-FC4B-3266-0791EFE9124D}"/>
              </a:ext>
            </a:extLst>
          </p:cNvPr>
          <p:cNvSpPr/>
          <p:nvPr/>
        </p:nvSpPr>
        <p:spPr>
          <a:xfrm>
            <a:off x="9477296" y="4815825"/>
            <a:ext cx="1314537"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cortina</a:t>
            </a:r>
            <a:endParaRPr lang="en-US" sz="2000" dirty="0"/>
          </a:p>
        </p:txBody>
      </p:sp>
      <p:sp>
        <p:nvSpPr>
          <p:cNvPr id="27" name="Text 17">
            <a:extLst>
              <a:ext uri="{FF2B5EF4-FFF2-40B4-BE49-F238E27FC236}">
                <a16:creationId xmlns:a16="http://schemas.microsoft.com/office/drawing/2014/main" id="{F198FFFD-A0A2-D7BB-9AB9-5579D24D85A2}"/>
              </a:ext>
            </a:extLst>
          </p:cNvPr>
          <p:cNvSpPr/>
          <p:nvPr/>
        </p:nvSpPr>
        <p:spPr>
          <a:xfrm>
            <a:off x="812800" y="6238298"/>
            <a:ext cx="10883392" cy="238702"/>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8FC4"/>
                </a:solidFill>
                <a:latin typeface="Fredoka" pitchFamily="34" charset="0"/>
                <a:ea typeface="Fredoka" pitchFamily="34" charset="-122"/>
                <a:cs typeface="Fredoka" pitchFamily="34" charset="-120"/>
              </a:rPr>
              <a:t>Iconos: Twemoji (CC BY 4.0)</a:t>
            </a:r>
            <a:endParaRPr lang="en-US" sz="1200" dirty="0"/>
          </a:p>
        </p:txBody>
      </p:sp>
    </p:spTree>
    <p:extLst>
      <p:ext uri="{BB962C8B-B14F-4D97-AF65-F5344CB8AC3E}">
        <p14:creationId xmlns:p14="http://schemas.microsoft.com/office/powerpoint/2010/main" val="3564818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24113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711200"/>
            <a:ext cx="10883392"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BF6EC"/>
                </a:solidFill>
                <a:latin typeface="Fredoka" pitchFamily="34" charset="0"/>
                <a:ea typeface="Fredoka" pitchFamily="34" charset="-122"/>
                <a:cs typeface="Fredoka" pitchFamily="34" charset="-120"/>
              </a:rPr>
              <a:t>Vocabulario </a:t>
            </a:r>
            <a:r>
              <a:rPr lang="en-US" sz="3200" b="1" i="0" dirty="0">
                <a:solidFill>
                  <a:srgbClr val="FFC93C"/>
                </a:solidFill>
                <a:latin typeface="Fredoka" pitchFamily="34" charset="0"/>
                <a:ea typeface="Fredoka" pitchFamily="34" charset="-122"/>
                <a:cs typeface="Fredoka" pitchFamily="34" charset="-120"/>
              </a:rPr>
              <a:t>2</a:t>
            </a:r>
            <a:r>
              <a:rPr lang="en-US" sz="3200" b="1" i="0" dirty="0">
                <a:solidFill>
                  <a:srgbClr val="FBF6EC"/>
                </a:solidFill>
                <a:latin typeface="Fredoka" pitchFamily="34" charset="0"/>
                <a:ea typeface="Fredoka" pitchFamily="34" charset="-122"/>
                <a:cs typeface="Fredoka" pitchFamily="34" charset="-120"/>
              </a:rPr>
              <a:t> · las cosas</a:t>
            </a:r>
            <a:endParaRPr lang="en-US" sz="3200" dirty="0"/>
          </a:p>
        </p:txBody>
      </p:sp>
      <p:sp>
        <p:nvSpPr>
          <p:cNvPr id="3" name="Shape 1"/>
          <p:cNvSpPr/>
          <p:nvPr/>
        </p:nvSpPr>
        <p:spPr>
          <a:xfrm>
            <a:off x="812800" y="1412227"/>
            <a:ext cx="2489200" cy="1854200"/>
          </a:xfrm>
          <a:prstGeom prst="roundRect">
            <a:avLst>
              <a:gd name="adj" fmla="val 6849"/>
            </a:avLst>
          </a:prstGeom>
          <a:solidFill>
            <a:srgbClr val="FBF6EC"/>
          </a:solidFill>
          <a:ln/>
        </p:spPr>
        <p:txBody>
          <a:bodyPr/>
          <a:lstStyle/>
          <a:p>
            <a:endParaRPr lang="en-US"/>
          </a:p>
        </p:txBody>
      </p:sp>
      <p:pic>
        <p:nvPicPr>
          <p:cNvPr id="4" name="Image 0" descr="Dibujo de un papel"/>
          <p:cNvPicPr>
            <a:picLocks noChangeAspect="1"/>
          </p:cNvPicPr>
          <p:nvPr/>
        </p:nvPicPr>
        <p:blipFill>
          <a:blip r:embed="rId3"/>
          <a:srcRect/>
          <a:stretch/>
        </p:blipFill>
        <p:spPr>
          <a:xfrm>
            <a:off x="1485900" y="1564627"/>
            <a:ext cx="1143000" cy="1143000"/>
          </a:xfrm>
          <a:prstGeom prst="rect">
            <a:avLst/>
          </a:prstGeom>
        </p:spPr>
      </p:pic>
      <p:sp>
        <p:nvSpPr>
          <p:cNvPr id="6" name="Shape 3"/>
          <p:cNvSpPr/>
          <p:nvPr/>
        </p:nvSpPr>
        <p:spPr>
          <a:xfrm>
            <a:off x="3505200" y="1412227"/>
            <a:ext cx="2489200" cy="1854200"/>
          </a:xfrm>
          <a:prstGeom prst="roundRect">
            <a:avLst>
              <a:gd name="adj" fmla="val 6849"/>
            </a:avLst>
          </a:prstGeom>
          <a:solidFill>
            <a:srgbClr val="FBF6EC"/>
          </a:solidFill>
          <a:ln/>
        </p:spPr>
        <p:txBody>
          <a:bodyPr/>
          <a:lstStyle/>
          <a:p>
            <a:endParaRPr lang="en-US"/>
          </a:p>
        </p:txBody>
      </p:sp>
      <p:pic>
        <p:nvPicPr>
          <p:cNvPr id="28" name="Picture 27" descr="Diseño de íconos de aplicaciones: leche en vaso | Gravador de tela, Selos  digitais, Emojis de ios">
            <a:extLst>
              <a:ext uri="{FF2B5EF4-FFF2-40B4-BE49-F238E27FC236}">
                <a16:creationId xmlns:a16="http://schemas.microsoft.com/office/drawing/2014/main" id="{7634CE2D-A551-7199-96B1-7C811AB5720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3733779" y="1120952"/>
            <a:ext cx="2018475" cy="2018475"/>
          </a:xfrm>
          <a:prstGeom prst="rect">
            <a:avLst/>
          </a:prstGeom>
        </p:spPr>
      </p:pic>
      <p:sp>
        <p:nvSpPr>
          <p:cNvPr id="9" name="Shape 5"/>
          <p:cNvSpPr/>
          <p:nvPr/>
        </p:nvSpPr>
        <p:spPr>
          <a:xfrm>
            <a:off x="6197600" y="1412227"/>
            <a:ext cx="2489200" cy="1854200"/>
          </a:xfrm>
          <a:prstGeom prst="roundRect">
            <a:avLst>
              <a:gd name="adj" fmla="val 6849"/>
            </a:avLst>
          </a:prstGeom>
          <a:solidFill>
            <a:srgbClr val="FBF6EC"/>
          </a:solidFill>
          <a:ln/>
        </p:spPr>
        <p:txBody>
          <a:bodyPr/>
          <a:lstStyle/>
          <a:p>
            <a:endParaRPr lang="en-US"/>
          </a:p>
        </p:txBody>
      </p:sp>
      <p:pic>
        <p:nvPicPr>
          <p:cNvPr id="10" name="Image 2" descr="Dibujo de un cuaderno"/>
          <p:cNvPicPr>
            <a:picLocks noChangeAspect="1"/>
          </p:cNvPicPr>
          <p:nvPr/>
        </p:nvPicPr>
        <p:blipFill>
          <a:blip r:embed="rId6"/>
          <a:srcRect/>
          <a:stretch/>
        </p:blipFill>
        <p:spPr>
          <a:xfrm>
            <a:off x="6870700" y="1564627"/>
            <a:ext cx="1143000" cy="1143000"/>
          </a:xfrm>
          <a:prstGeom prst="rect">
            <a:avLst/>
          </a:prstGeom>
        </p:spPr>
      </p:pic>
      <p:sp>
        <p:nvSpPr>
          <p:cNvPr id="12" name="Shape 7"/>
          <p:cNvSpPr/>
          <p:nvPr/>
        </p:nvSpPr>
        <p:spPr>
          <a:xfrm>
            <a:off x="8890000" y="1412227"/>
            <a:ext cx="2489200" cy="1854200"/>
          </a:xfrm>
          <a:prstGeom prst="roundRect">
            <a:avLst>
              <a:gd name="adj" fmla="val 6849"/>
            </a:avLst>
          </a:prstGeom>
          <a:solidFill>
            <a:srgbClr val="FBF6EC"/>
          </a:solidFill>
          <a:ln/>
        </p:spPr>
        <p:txBody>
          <a:bodyPr/>
          <a:lstStyle/>
          <a:p>
            <a:endParaRPr lang="en-US"/>
          </a:p>
        </p:txBody>
      </p:sp>
      <p:pic>
        <p:nvPicPr>
          <p:cNvPr id="13" name="Image 3" descr="Dibujo de una mochila"/>
          <p:cNvPicPr>
            <a:picLocks noChangeAspect="1"/>
          </p:cNvPicPr>
          <p:nvPr/>
        </p:nvPicPr>
        <p:blipFill>
          <a:blip r:embed="rId7"/>
          <a:srcRect/>
          <a:stretch/>
        </p:blipFill>
        <p:spPr>
          <a:xfrm>
            <a:off x="9563100" y="1564627"/>
            <a:ext cx="1143000" cy="1143000"/>
          </a:xfrm>
          <a:prstGeom prst="rect">
            <a:avLst/>
          </a:prstGeom>
        </p:spPr>
      </p:pic>
      <p:sp>
        <p:nvSpPr>
          <p:cNvPr id="15" name="Shape 9"/>
          <p:cNvSpPr/>
          <p:nvPr/>
        </p:nvSpPr>
        <p:spPr>
          <a:xfrm>
            <a:off x="812800" y="3469627"/>
            <a:ext cx="2489200" cy="1854200"/>
          </a:xfrm>
          <a:prstGeom prst="roundRect">
            <a:avLst>
              <a:gd name="adj" fmla="val 6849"/>
            </a:avLst>
          </a:prstGeom>
          <a:solidFill>
            <a:srgbClr val="FBF6EC"/>
          </a:solidFill>
          <a:ln/>
        </p:spPr>
        <p:txBody>
          <a:bodyPr/>
          <a:lstStyle/>
          <a:p>
            <a:endParaRPr lang="en-US"/>
          </a:p>
        </p:txBody>
      </p:sp>
      <p:pic>
        <p:nvPicPr>
          <p:cNvPr id="16" name="Image 4" descr="Dibujo de una llave"/>
          <p:cNvPicPr>
            <a:picLocks noChangeAspect="1"/>
          </p:cNvPicPr>
          <p:nvPr/>
        </p:nvPicPr>
        <p:blipFill>
          <a:blip r:embed="rId8"/>
          <a:srcRect/>
          <a:stretch/>
        </p:blipFill>
        <p:spPr>
          <a:xfrm>
            <a:off x="1485900" y="3622027"/>
            <a:ext cx="1143000" cy="1143000"/>
          </a:xfrm>
          <a:prstGeom prst="rect">
            <a:avLst/>
          </a:prstGeom>
        </p:spPr>
      </p:pic>
      <p:sp>
        <p:nvSpPr>
          <p:cNvPr id="18" name="Shape 11"/>
          <p:cNvSpPr/>
          <p:nvPr/>
        </p:nvSpPr>
        <p:spPr>
          <a:xfrm>
            <a:off x="3505200" y="3469627"/>
            <a:ext cx="2489200" cy="1854200"/>
          </a:xfrm>
          <a:prstGeom prst="roundRect">
            <a:avLst>
              <a:gd name="adj" fmla="val 6849"/>
            </a:avLst>
          </a:prstGeom>
          <a:solidFill>
            <a:srgbClr val="FBF6EC"/>
          </a:solidFill>
          <a:ln/>
        </p:spPr>
        <p:txBody>
          <a:bodyPr/>
          <a:lstStyle/>
          <a:p>
            <a:endParaRPr lang="en-US"/>
          </a:p>
        </p:txBody>
      </p:sp>
      <p:pic>
        <p:nvPicPr>
          <p:cNvPr id="19" name="Image 5" descr="Dibujo de una caja"/>
          <p:cNvPicPr>
            <a:picLocks noChangeAspect="1"/>
          </p:cNvPicPr>
          <p:nvPr/>
        </p:nvPicPr>
        <p:blipFill>
          <a:blip r:embed="rId9"/>
          <a:srcRect/>
          <a:stretch/>
        </p:blipFill>
        <p:spPr>
          <a:xfrm>
            <a:off x="4178300" y="3622027"/>
            <a:ext cx="1143000" cy="1143000"/>
          </a:xfrm>
          <a:prstGeom prst="rect">
            <a:avLst/>
          </a:prstGeom>
        </p:spPr>
      </p:pic>
      <p:sp>
        <p:nvSpPr>
          <p:cNvPr id="21" name="Shape 13"/>
          <p:cNvSpPr/>
          <p:nvPr/>
        </p:nvSpPr>
        <p:spPr>
          <a:xfrm>
            <a:off x="6197600" y="3469627"/>
            <a:ext cx="2489200" cy="1854200"/>
          </a:xfrm>
          <a:prstGeom prst="roundRect">
            <a:avLst>
              <a:gd name="adj" fmla="val 6849"/>
            </a:avLst>
          </a:prstGeom>
          <a:solidFill>
            <a:srgbClr val="FBF6EC"/>
          </a:solidFill>
          <a:ln/>
        </p:spPr>
        <p:txBody>
          <a:bodyPr/>
          <a:lstStyle/>
          <a:p>
            <a:endParaRPr lang="en-US"/>
          </a:p>
        </p:txBody>
      </p:sp>
      <p:pic>
        <p:nvPicPr>
          <p:cNvPr id="22" name="Image 6" descr="Dibujo de una maleta"/>
          <p:cNvPicPr>
            <a:picLocks noChangeAspect="1"/>
          </p:cNvPicPr>
          <p:nvPr/>
        </p:nvPicPr>
        <p:blipFill>
          <a:blip r:embed="rId10"/>
          <a:srcRect/>
          <a:stretch/>
        </p:blipFill>
        <p:spPr>
          <a:xfrm>
            <a:off x="6870700" y="3622027"/>
            <a:ext cx="1143000" cy="1143000"/>
          </a:xfrm>
          <a:prstGeom prst="rect">
            <a:avLst/>
          </a:prstGeom>
        </p:spPr>
      </p:pic>
      <p:sp>
        <p:nvSpPr>
          <p:cNvPr id="24" name="Shape 15"/>
          <p:cNvSpPr/>
          <p:nvPr/>
        </p:nvSpPr>
        <p:spPr>
          <a:xfrm>
            <a:off x="8890000" y="3469627"/>
            <a:ext cx="2489200" cy="1854200"/>
          </a:xfrm>
          <a:prstGeom prst="roundRect">
            <a:avLst>
              <a:gd name="adj" fmla="val 6849"/>
            </a:avLst>
          </a:prstGeom>
          <a:solidFill>
            <a:srgbClr val="FBF6EC"/>
          </a:solidFill>
          <a:ln/>
        </p:spPr>
        <p:txBody>
          <a:bodyPr/>
          <a:lstStyle/>
          <a:p>
            <a:endParaRPr lang="en-US"/>
          </a:p>
        </p:txBody>
      </p:sp>
      <p:pic>
        <p:nvPicPr>
          <p:cNvPr id="25" name="Image 7" descr="Dibujo de un zapato"/>
          <p:cNvPicPr>
            <a:picLocks noChangeAspect="1"/>
          </p:cNvPicPr>
          <p:nvPr/>
        </p:nvPicPr>
        <p:blipFill>
          <a:blip r:embed="rId11"/>
          <a:srcRect/>
          <a:stretch/>
        </p:blipFill>
        <p:spPr>
          <a:xfrm>
            <a:off x="9563100" y="3622027"/>
            <a:ext cx="1143000" cy="1143000"/>
          </a:xfrm>
          <a:prstGeom prst="rect">
            <a:avLst/>
          </a:prstGeom>
        </p:spPr>
      </p:pic>
      <p:sp>
        <p:nvSpPr>
          <p:cNvPr id="27" name="Text 17"/>
          <p:cNvSpPr/>
          <p:nvPr/>
        </p:nvSpPr>
        <p:spPr>
          <a:xfrm>
            <a:off x="812800" y="6238298"/>
            <a:ext cx="10883392" cy="238702"/>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8FC4"/>
                </a:solidFill>
                <a:latin typeface="Fredoka" pitchFamily="34" charset="0"/>
                <a:ea typeface="Fredoka" pitchFamily="34" charset="-122"/>
                <a:cs typeface="Fredoka" pitchFamily="34" charset="-120"/>
              </a:rPr>
              <a:t>Iconos: Twemoji (CC BY 4.0)</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3D26B-7A65-A94C-C406-48EC16C32D0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C4A3991-405C-347A-A70A-052AA83A2248}"/>
              </a:ext>
            </a:extLst>
          </p:cNvPr>
          <p:cNvSpPr>
            <a:spLocks noGrp="1"/>
          </p:cNvSpPr>
          <p:nvPr>
            <p:ph type="title"/>
          </p:nvPr>
        </p:nvSpPr>
        <p:spPr>
          <a:xfrm>
            <a:off x="812800" y="711200"/>
            <a:ext cx="10883392"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BF6EC"/>
                </a:solidFill>
                <a:latin typeface="Fredoka" pitchFamily="34" charset="0"/>
                <a:ea typeface="Fredoka" pitchFamily="34" charset="-122"/>
                <a:cs typeface="Fredoka" pitchFamily="34" charset="-120"/>
              </a:rPr>
              <a:t>Vocabulario </a:t>
            </a:r>
            <a:r>
              <a:rPr lang="en-US" sz="3200" b="1" i="0" dirty="0">
                <a:solidFill>
                  <a:srgbClr val="FFC93C"/>
                </a:solidFill>
                <a:latin typeface="Fredoka" pitchFamily="34" charset="0"/>
                <a:ea typeface="Fredoka" pitchFamily="34" charset="-122"/>
                <a:cs typeface="Fredoka" pitchFamily="34" charset="-120"/>
              </a:rPr>
              <a:t>2</a:t>
            </a:r>
            <a:r>
              <a:rPr lang="en-US" sz="3200" b="1" i="0" dirty="0">
                <a:solidFill>
                  <a:srgbClr val="FBF6EC"/>
                </a:solidFill>
                <a:latin typeface="Fredoka" pitchFamily="34" charset="0"/>
                <a:ea typeface="Fredoka" pitchFamily="34" charset="-122"/>
                <a:cs typeface="Fredoka" pitchFamily="34" charset="-120"/>
              </a:rPr>
              <a:t> · las cosas</a:t>
            </a:r>
            <a:endParaRPr lang="en-US" sz="3200" dirty="0"/>
          </a:p>
        </p:txBody>
      </p:sp>
      <p:sp>
        <p:nvSpPr>
          <p:cNvPr id="3" name="Shape 1">
            <a:extLst>
              <a:ext uri="{FF2B5EF4-FFF2-40B4-BE49-F238E27FC236}">
                <a16:creationId xmlns:a16="http://schemas.microsoft.com/office/drawing/2014/main" id="{86C3F8AA-F882-CE60-FF69-3F14DB84FB1B}"/>
              </a:ext>
            </a:extLst>
          </p:cNvPr>
          <p:cNvSpPr/>
          <p:nvPr/>
        </p:nvSpPr>
        <p:spPr>
          <a:xfrm>
            <a:off x="812800" y="1412227"/>
            <a:ext cx="2489200" cy="1854200"/>
          </a:xfrm>
          <a:prstGeom prst="roundRect">
            <a:avLst>
              <a:gd name="adj" fmla="val 6849"/>
            </a:avLst>
          </a:prstGeom>
          <a:solidFill>
            <a:srgbClr val="FBF6EC"/>
          </a:solidFill>
          <a:ln/>
        </p:spPr>
        <p:txBody>
          <a:bodyPr/>
          <a:lstStyle/>
          <a:p>
            <a:endParaRPr lang="en-US"/>
          </a:p>
        </p:txBody>
      </p:sp>
      <p:pic>
        <p:nvPicPr>
          <p:cNvPr id="4" name="Image 0" descr="Dibujo de un papel">
            <a:extLst>
              <a:ext uri="{FF2B5EF4-FFF2-40B4-BE49-F238E27FC236}">
                <a16:creationId xmlns:a16="http://schemas.microsoft.com/office/drawing/2014/main" id="{C0F1E41D-5EFE-CE72-CCD1-B965562C8BE4}"/>
              </a:ext>
            </a:extLst>
          </p:cNvPr>
          <p:cNvPicPr>
            <a:picLocks noChangeAspect="1"/>
          </p:cNvPicPr>
          <p:nvPr/>
        </p:nvPicPr>
        <p:blipFill>
          <a:blip r:embed="rId3"/>
          <a:srcRect/>
          <a:stretch/>
        </p:blipFill>
        <p:spPr>
          <a:xfrm>
            <a:off x="1485900" y="1564627"/>
            <a:ext cx="1143000" cy="1143000"/>
          </a:xfrm>
          <a:prstGeom prst="rect">
            <a:avLst/>
          </a:prstGeom>
        </p:spPr>
      </p:pic>
      <p:sp>
        <p:nvSpPr>
          <p:cNvPr id="5" name="Text 2">
            <a:extLst>
              <a:ext uri="{FF2B5EF4-FFF2-40B4-BE49-F238E27FC236}">
                <a16:creationId xmlns:a16="http://schemas.microsoft.com/office/drawing/2014/main" id="{6EA74CD7-90F8-675B-3B35-EF0BB3DE0AB8}"/>
              </a:ext>
            </a:extLst>
          </p:cNvPr>
          <p:cNvSpPr/>
          <p:nvPr/>
        </p:nvSpPr>
        <p:spPr>
          <a:xfrm>
            <a:off x="1508248" y="2758427"/>
            <a:ext cx="1098233"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el</a:t>
            </a:r>
            <a:r>
              <a:rPr lang="en-US" sz="2000" dirty="0">
                <a:solidFill>
                  <a:srgbClr val="24113F"/>
                </a:solidFill>
                <a:latin typeface="Fredoka" pitchFamily="34" charset="0"/>
                <a:ea typeface="Fredoka" pitchFamily="34" charset="-122"/>
                <a:cs typeface="Fredoka" pitchFamily="34" charset="-120"/>
              </a:rPr>
              <a:t> papel</a:t>
            </a:r>
            <a:endParaRPr lang="en-US" sz="2000" dirty="0"/>
          </a:p>
        </p:txBody>
      </p:sp>
      <p:sp>
        <p:nvSpPr>
          <p:cNvPr id="6" name="Shape 3">
            <a:extLst>
              <a:ext uri="{FF2B5EF4-FFF2-40B4-BE49-F238E27FC236}">
                <a16:creationId xmlns:a16="http://schemas.microsoft.com/office/drawing/2014/main" id="{4D02183C-38DD-652A-89A5-1827B9BE4B70}"/>
              </a:ext>
            </a:extLst>
          </p:cNvPr>
          <p:cNvSpPr/>
          <p:nvPr/>
        </p:nvSpPr>
        <p:spPr>
          <a:xfrm>
            <a:off x="3505200" y="1412227"/>
            <a:ext cx="2489200" cy="1854200"/>
          </a:xfrm>
          <a:prstGeom prst="roundRect">
            <a:avLst>
              <a:gd name="adj" fmla="val 6849"/>
            </a:avLst>
          </a:prstGeom>
          <a:solidFill>
            <a:srgbClr val="FBF6EC"/>
          </a:solidFill>
          <a:ln/>
        </p:spPr>
        <p:txBody>
          <a:bodyPr/>
          <a:lstStyle/>
          <a:p>
            <a:endParaRPr lang="en-US"/>
          </a:p>
        </p:txBody>
      </p:sp>
      <p:sp>
        <p:nvSpPr>
          <p:cNvPr id="8" name="Text 4">
            <a:extLst>
              <a:ext uri="{FF2B5EF4-FFF2-40B4-BE49-F238E27FC236}">
                <a16:creationId xmlns:a16="http://schemas.microsoft.com/office/drawing/2014/main" id="{A90A53BA-E10A-4693-B2E4-52F72B2A564F}"/>
              </a:ext>
            </a:extLst>
          </p:cNvPr>
          <p:cNvSpPr/>
          <p:nvPr/>
        </p:nvSpPr>
        <p:spPr>
          <a:xfrm>
            <a:off x="4265757" y="2758427"/>
            <a:ext cx="968086"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el</a:t>
            </a:r>
            <a:r>
              <a:rPr lang="en-US" sz="2000" dirty="0">
                <a:solidFill>
                  <a:srgbClr val="24113F"/>
                </a:solidFill>
                <a:latin typeface="Fredoka" pitchFamily="34" charset="0"/>
                <a:ea typeface="Fredoka" pitchFamily="34" charset="-122"/>
                <a:cs typeface="Fredoka" pitchFamily="34" charset="-120"/>
              </a:rPr>
              <a:t> vaso</a:t>
            </a:r>
            <a:endParaRPr lang="en-US" sz="2000" dirty="0"/>
          </a:p>
        </p:txBody>
      </p:sp>
      <p:sp>
        <p:nvSpPr>
          <p:cNvPr id="9" name="Shape 5">
            <a:extLst>
              <a:ext uri="{FF2B5EF4-FFF2-40B4-BE49-F238E27FC236}">
                <a16:creationId xmlns:a16="http://schemas.microsoft.com/office/drawing/2014/main" id="{E2654F98-C3CF-AF31-386C-DBE4C286CA11}"/>
              </a:ext>
            </a:extLst>
          </p:cNvPr>
          <p:cNvSpPr/>
          <p:nvPr/>
        </p:nvSpPr>
        <p:spPr>
          <a:xfrm>
            <a:off x="6197600" y="1412227"/>
            <a:ext cx="2489200" cy="1854200"/>
          </a:xfrm>
          <a:prstGeom prst="roundRect">
            <a:avLst>
              <a:gd name="adj" fmla="val 6849"/>
            </a:avLst>
          </a:prstGeom>
          <a:solidFill>
            <a:srgbClr val="FBF6EC"/>
          </a:solidFill>
          <a:ln/>
        </p:spPr>
        <p:txBody>
          <a:bodyPr/>
          <a:lstStyle/>
          <a:p>
            <a:endParaRPr lang="en-US"/>
          </a:p>
        </p:txBody>
      </p:sp>
      <p:pic>
        <p:nvPicPr>
          <p:cNvPr id="10" name="Image 2" descr="Dibujo de un cuaderno">
            <a:extLst>
              <a:ext uri="{FF2B5EF4-FFF2-40B4-BE49-F238E27FC236}">
                <a16:creationId xmlns:a16="http://schemas.microsoft.com/office/drawing/2014/main" id="{0ABEDD59-B892-E0DE-0D1E-4101450706BF}"/>
              </a:ext>
            </a:extLst>
          </p:cNvPr>
          <p:cNvPicPr>
            <a:picLocks noChangeAspect="1"/>
          </p:cNvPicPr>
          <p:nvPr/>
        </p:nvPicPr>
        <p:blipFill>
          <a:blip r:embed="rId4"/>
          <a:srcRect/>
          <a:stretch/>
        </p:blipFill>
        <p:spPr>
          <a:xfrm>
            <a:off x="6870700" y="1564627"/>
            <a:ext cx="1143000" cy="1143000"/>
          </a:xfrm>
          <a:prstGeom prst="rect">
            <a:avLst/>
          </a:prstGeom>
        </p:spPr>
      </p:pic>
      <p:sp>
        <p:nvSpPr>
          <p:cNvPr id="11" name="Text 6">
            <a:extLst>
              <a:ext uri="{FF2B5EF4-FFF2-40B4-BE49-F238E27FC236}">
                <a16:creationId xmlns:a16="http://schemas.microsoft.com/office/drawing/2014/main" id="{EF987115-6BDB-125F-8DB8-915C13568BE9}"/>
              </a:ext>
            </a:extLst>
          </p:cNvPr>
          <p:cNvSpPr/>
          <p:nvPr/>
        </p:nvSpPr>
        <p:spPr>
          <a:xfrm>
            <a:off x="6629379" y="2758427"/>
            <a:ext cx="1625571"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el</a:t>
            </a:r>
            <a:r>
              <a:rPr lang="en-US" sz="2000" dirty="0">
                <a:solidFill>
                  <a:srgbClr val="24113F"/>
                </a:solidFill>
                <a:latin typeface="Fredoka" pitchFamily="34" charset="0"/>
                <a:ea typeface="Fredoka" pitchFamily="34" charset="-122"/>
                <a:cs typeface="Fredoka" pitchFamily="34" charset="-120"/>
              </a:rPr>
              <a:t> cuaderno</a:t>
            </a:r>
            <a:endParaRPr lang="en-US" sz="2000" dirty="0"/>
          </a:p>
        </p:txBody>
      </p:sp>
      <p:sp>
        <p:nvSpPr>
          <p:cNvPr id="12" name="Shape 7">
            <a:extLst>
              <a:ext uri="{FF2B5EF4-FFF2-40B4-BE49-F238E27FC236}">
                <a16:creationId xmlns:a16="http://schemas.microsoft.com/office/drawing/2014/main" id="{967D2A81-17F9-0AA6-4CD6-2AD92F5583A1}"/>
              </a:ext>
            </a:extLst>
          </p:cNvPr>
          <p:cNvSpPr/>
          <p:nvPr/>
        </p:nvSpPr>
        <p:spPr>
          <a:xfrm>
            <a:off x="8890000" y="1412227"/>
            <a:ext cx="2489200" cy="1854200"/>
          </a:xfrm>
          <a:prstGeom prst="roundRect">
            <a:avLst>
              <a:gd name="adj" fmla="val 6849"/>
            </a:avLst>
          </a:prstGeom>
          <a:solidFill>
            <a:srgbClr val="FBF6EC"/>
          </a:solidFill>
          <a:ln/>
        </p:spPr>
        <p:txBody>
          <a:bodyPr/>
          <a:lstStyle/>
          <a:p>
            <a:endParaRPr lang="en-US"/>
          </a:p>
        </p:txBody>
      </p:sp>
      <p:pic>
        <p:nvPicPr>
          <p:cNvPr id="13" name="Image 3" descr="Dibujo de una mochila">
            <a:extLst>
              <a:ext uri="{FF2B5EF4-FFF2-40B4-BE49-F238E27FC236}">
                <a16:creationId xmlns:a16="http://schemas.microsoft.com/office/drawing/2014/main" id="{687870C6-0CCD-A9AD-A1DA-2F2A6422962B}"/>
              </a:ext>
            </a:extLst>
          </p:cNvPr>
          <p:cNvPicPr>
            <a:picLocks noChangeAspect="1"/>
          </p:cNvPicPr>
          <p:nvPr/>
        </p:nvPicPr>
        <p:blipFill>
          <a:blip r:embed="rId5"/>
          <a:srcRect/>
          <a:stretch/>
        </p:blipFill>
        <p:spPr>
          <a:xfrm>
            <a:off x="9563100" y="1564627"/>
            <a:ext cx="1143000" cy="1143000"/>
          </a:xfrm>
          <a:prstGeom prst="rect">
            <a:avLst/>
          </a:prstGeom>
        </p:spPr>
      </p:pic>
      <p:sp>
        <p:nvSpPr>
          <p:cNvPr id="14" name="Text 8">
            <a:extLst>
              <a:ext uri="{FF2B5EF4-FFF2-40B4-BE49-F238E27FC236}">
                <a16:creationId xmlns:a16="http://schemas.microsoft.com/office/drawing/2014/main" id="{9054168A-4BBC-121B-F100-E5345D32F7A9}"/>
              </a:ext>
            </a:extLst>
          </p:cNvPr>
          <p:cNvSpPr/>
          <p:nvPr/>
        </p:nvSpPr>
        <p:spPr>
          <a:xfrm>
            <a:off x="9430443" y="2758427"/>
            <a:ext cx="1408315"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mochila</a:t>
            </a:r>
            <a:endParaRPr lang="en-US" sz="2000" dirty="0"/>
          </a:p>
        </p:txBody>
      </p:sp>
      <p:sp>
        <p:nvSpPr>
          <p:cNvPr id="15" name="Shape 9">
            <a:extLst>
              <a:ext uri="{FF2B5EF4-FFF2-40B4-BE49-F238E27FC236}">
                <a16:creationId xmlns:a16="http://schemas.microsoft.com/office/drawing/2014/main" id="{40B5B5CD-C507-6171-61AF-19578BDC26C7}"/>
              </a:ext>
            </a:extLst>
          </p:cNvPr>
          <p:cNvSpPr/>
          <p:nvPr/>
        </p:nvSpPr>
        <p:spPr>
          <a:xfrm>
            <a:off x="812800" y="3469627"/>
            <a:ext cx="2489200" cy="1854200"/>
          </a:xfrm>
          <a:prstGeom prst="roundRect">
            <a:avLst>
              <a:gd name="adj" fmla="val 6849"/>
            </a:avLst>
          </a:prstGeom>
          <a:solidFill>
            <a:srgbClr val="FBF6EC"/>
          </a:solidFill>
          <a:ln/>
        </p:spPr>
        <p:txBody>
          <a:bodyPr/>
          <a:lstStyle/>
          <a:p>
            <a:endParaRPr lang="en-US"/>
          </a:p>
        </p:txBody>
      </p:sp>
      <p:pic>
        <p:nvPicPr>
          <p:cNvPr id="16" name="Image 4" descr="Dibujo de una llave">
            <a:extLst>
              <a:ext uri="{FF2B5EF4-FFF2-40B4-BE49-F238E27FC236}">
                <a16:creationId xmlns:a16="http://schemas.microsoft.com/office/drawing/2014/main" id="{358CC32A-E044-4BC8-2BD9-4D37A705788B}"/>
              </a:ext>
            </a:extLst>
          </p:cNvPr>
          <p:cNvPicPr>
            <a:picLocks noChangeAspect="1"/>
          </p:cNvPicPr>
          <p:nvPr/>
        </p:nvPicPr>
        <p:blipFill>
          <a:blip r:embed="rId6"/>
          <a:srcRect/>
          <a:stretch/>
        </p:blipFill>
        <p:spPr>
          <a:xfrm>
            <a:off x="1485900" y="3622027"/>
            <a:ext cx="1143000" cy="1143000"/>
          </a:xfrm>
          <a:prstGeom prst="rect">
            <a:avLst/>
          </a:prstGeom>
        </p:spPr>
      </p:pic>
      <p:sp>
        <p:nvSpPr>
          <p:cNvPr id="17" name="Text 10">
            <a:extLst>
              <a:ext uri="{FF2B5EF4-FFF2-40B4-BE49-F238E27FC236}">
                <a16:creationId xmlns:a16="http://schemas.microsoft.com/office/drawing/2014/main" id="{44EA248C-56E9-B3C6-5506-AE25F9E0518C}"/>
              </a:ext>
            </a:extLst>
          </p:cNvPr>
          <p:cNvSpPr/>
          <p:nvPr/>
        </p:nvSpPr>
        <p:spPr>
          <a:xfrm>
            <a:off x="1419405" y="4815827"/>
            <a:ext cx="1275917"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las</a:t>
            </a:r>
            <a:r>
              <a:rPr lang="en-US" sz="2000" dirty="0">
                <a:solidFill>
                  <a:srgbClr val="24113F"/>
                </a:solidFill>
                <a:latin typeface="Fredoka" pitchFamily="34" charset="0"/>
                <a:ea typeface="Fredoka" pitchFamily="34" charset="-122"/>
                <a:cs typeface="Fredoka" pitchFamily="34" charset="-120"/>
              </a:rPr>
              <a:t> llaves</a:t>
            </a:r>
            <a:endParaRPr lang="en-US" sz="2000" dirty="0"/>
          </a:p>
        </p:txBody>
      </p:sp>
      <p:sp>
        <p:nvSpPr>
          <p:cNvPr id="18" name="Shape 11">
            <a:extLst>
              <a:ext uri="{FF2B5EF4-FFF2-40B4-BE49-F238E27FC236}">
                <a16:creationId xmlns:a16="http://schemas.microsoft.com/office/drawing/2014/main" id="{FE1F16D4-444A-54CA-6874-049EF9F2E147}"/>
              </a:ext>
            </a:extLst>
          </p:cNvPr>
          <p:cNvSpPr/>
          <p:nvPr/>
        </p:nvSpPr>
        <p:spPr>
          <a:xfrm>
            <a:off x="3505200" y="3469627"/>
            <a:ext cx="2489200" cy="1854200"/>
          </a:xfrm>
          <a:prstGeom prst="roundRect">
            <a:avLst>
              <a:gd name="adj" fmla="val 6849"/>
            </a:avLst>
          </a:prstGeom>
          <a:solidFill>
            <a:srgbClr val="FBF6EC"/>
          </a:solidFill>
          <a:ln/>
        </p:spPr>
        <p:txBody>
          <a:bodyPr/>
          <a:lstStyle/>
          <a:p>
            <a:endParaRPr lang="en-US"/>
          </a:p>
        </p:txBody>
      </p:sp>
      <p:pic>
        <p:nvPicPr>
          <p:cNvPr id="19" name="Image 5" descr="Dibujo de una caja">
            <a:extLst>
              <a:ext uri="{FF2B5EF4-FFF2-40B4-BE49-F238E27FC236}">
                <a16:creationId xmlns:a16="http://schemas.microsoft.com/office/drawing/2014/main" id="{910F2108-6E28-EDCC-F961-CD341309CFEA}"/>
              </a:ext>
            </a:extLst>
          </p:cNvPr>
          <p:cNvPicPr>
            <a:picLocks noChangeAspect="1"/>
          </p:cNvPicPr>
          <p:nvPr/>
        </p:nvPicPr>
        <p:blipFill>
          <a:blip r:embed="rId7"/>
          <a:srcRect/>
          <a:stretch/>
        </p:blipFill>
        <p:spPr>
          <a:xfrm>
            <a:off x="4178300" y="3622027"/>
            <a:ext cx="1143000" cy="1143000"/>
          </a:xfrm>
          <a:prstGeom prst="rect">
            <a:avLst/>
          </a:prstGeom>
        </p:spPr>
      </p:pic>
      <p:sp>
        <p:nvSpPr>
          <p:cNvPr id="20" name="Text 12">
            <a:extLst>
              <a:ext uri="{FF2B5EF4-FFF2-40B4-BE49-F238E27FC236}">
                <a16:creationId xmlns:a16="http://schemas.microsoft.com/office/drawing/2014/main" id="{C104DFD1-211B-193F-6934-D378EA2B0F19}"/>
              </a:ext>
            </a:extLst>
          </p:cNvPr>
          <p:cNvSpPr/>
          <p:nvPr/>
        </p:nvSpPr>
        <p:spPr>
          <a:xfrm>
            <a:off x="4296937" y="4815827"/>
            <a:ext cx="905654"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caja</a:t>
            </a:r>
            <a:endParaRPr lang="en-US" sz="2000" dirty="0"/>
          </a:p>
        </p:txBody>
      </p:sp>
      <p:sp>
        <p:nvSpPr>
          <p:cNvPr id="21" name="Shape 13">
            <a:extLst>
              <a:ext uri="{FF2B5EF4-FFF2-40B4-BE49-F238E27FC236}">
                <a16:creationId xmlns:a16="http://schemas.microsoft.com/office/drawing/2014/main" id="{478007EA-FA58-E071-BFEF-3C917B0E1FFB}"/>
              </a:ext>
            </a:extLst>
          </p:cNvPr>
          <p:cNvSpPr/>
          <p:nvPr/>
        </p:nvSpPr>
        <p:spPr>
          <a:xfrm>
            <a:off x="6197600" y="3469627"/>
            <a:ext cx="2489200" cy="1854200"/>
          </a:xfrm>
          <a:prstGeom prst="roundRect">
            <a:avLst>
              <a:gd name="adj" fmla="val 6849"/>
            </a:avLst>
          </a:prstGeom>
          <a:solidFill>
            <a:srgbClr val="FBF6EC"/>
          </a:solidFill>
          <a:ln/>
        </p:spPr>
        <p:txBody>
          <a:bodyPr/>
          <a:lstStyle/>
          <a:p>
            <a:endParaRPr lang="en-US"/>
          </a:p>
        </p:txBody>
      </p:sp>
      <p:pic>
        <p:nvPicPr>
          <p:cNvPr id="22" name="Image 6" descr="Dibujo de una maleta">
            <a:extLst>
              <a:ext uri="{FF2B5EF4-FFF2-40B4-BE49-F238E27FC236}">
                <a16:creationId xmlns:a16="http://schemas.microsoft.com/office/drawing/2014/main" id="{041AB4D1-44E3-2FE6-9598-81FA2CBA1FDF}"/>
              </a:ext>
            </a:extLst>
          </p:cNvPr>
          <p:cNvPicPr>
            <a:picLocks noChangeAspect="1"/>
          </p:cNvPicPr>
          <p:nvPr/>
        </p:nvPicPr>
        <p:blipFill>
          <a:blip r:embed="rId8"/>
          <a:srcRect/>
          <a:stretch/>
        </p:blipFill>
        <p:spPr>
          <a:xfrm>
            <a:off x="6870700" y="3622027"/>
            <a:ext cx="1143000" cy="1143000"/>
          </a:xfrm>
          <a:prstGeom prst="rect">
            <a:avLst/>
          </a:prstGeom>
        </p:spPr>
      </p:pic>
      <p:sp>
        <p:nvSpPr>
          <p:cNvPr id="23" name="Text 14">
            <a:extLst>
              <a:ext uri="{FF2B5EF4-FFF2-40B4-BE49-F238E27FC236}">
                <a16:creationId xmlns:a16="http://schemas.microsoft.com/office/drawing/2014/main" id="{0E8C0840-53F2-5EC4-DE5C-DE3D01E34B1E}"/>
              </a:ext>
            </a:extLst>
          </p:cNvPr>
          <p:cNvSpPr/>
          <p:nvPr/>
        </p:nvSpPr>
        <p:spPr>
          <a:xfrm>
            <a:off x="6790777" y="4815827"/>
            <a:ext cx="1302847"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maleta</a:t>
            </a:r>
            <a:endParaRPr lang="en-US" sz="2000" dirty="0"/>
          </a:p>
        </p:txBody>
      </p:sp>
      <p:sp>
        <p:nvSpPr>
          <p:cNvPr id="24" name="Shape 15">
            <a:extLst>
              <a:ext uri="{FF2B5EF4-FFF2-40B4-BE49-F238E27FC236}">
                <a16:creationId xmlns:a16="http://schemas.microsoft.com/office/drawing/2014/main" id="{4F63082B-5524-519D-26BB-A9FEF30FCC07}"/>
              </a:ext>
            </a:extLst>
          </p:cNvPr>
          <p:cNvSpPr/>
          <p:nvPr/>
        </p:nvSpPr>
        <p:spPr>
          <a:xfrm>
            <a:off x="8890000" y="3469627"/>
            <a:ext cx="2489200" cy="1854200"/>
          </a:xfrm>
          <a:prstGeom prst="roundRect">
            <a:avLst>
              <a:gd name="adj" fmla="val 6849"/>
            </a:avLst>
          </a:prstGeom>
          <a:solidFill>
            <a:srgbClr val="FBF6EC"/>
          </a:solidFill>
          <a:ln/>
        </p:spPr>
        <p:txBody>
          <a:bodyPr/>
          <a:lstStyle/>
          <a:p>
            <a:endParaRPr lang="en-US"/>
          </a:p>
        </p:txBody>
      </p:sp>
      <p:pic>
        <p:nvPicPr>
          <p:cNvPr id="25" name="Image 7" descr="Dibujo de un zapato">
            <a:extLst>
              <a:ext uri="{FF2B5EF4-FFF2-40B4-BE49-F238E27FC236}">
                <a16:creationId xmlns:a16="http://schemas.microsoft.com/office/drawing/2014/main" id="{3EFA7485-3345-7CF9-B5AD-254D4DBCA2AB}"/>
              </a:ext>
            </a:extLst>
          </p:cNvPr>
          <p:cNvPicPr>
            <a:picLocks noChangeAspect="1"/>
          </p:cNvPicPr>
          <p:nvPr/>
        </p:nvPicPr>
        <p:blipFill>
          <a:blip r:embed="rId9"/>
          <a:srcRect/>
          <a:stretch/>
        </p:blipFill>
        <p:spPr>
          <a:xfrm>
            <a:off x="9563100" y="3622027"/>
            <a:ext cx="1143000" cy="1143000"/>
          </a:xfrm>
          <a:prstGeom prst="rect">
            <a:avLst/>
          </a:prstGeom>
        </p:spPr>
      </p:pic>
      <p:sp>
        <p:nvSpPr>
          <p:cNvPr id="26" name="Text 16">
            <a:extLst>
              <a:ext uri="{FF2B5EF4-FFF2-40B4-BE49-F238E27FC236}">
                <a16:creationId xmlns:a16="http://schemas.microsoft.com/office/drawing/2014/main" id="{7502811E-50F4-72DC-28EB-F3D07FDE8CB4}"/>
              </a:ext>
            </a:extLst>
          </p:cNvPr>
          <p:cNvSpPr/>
          <p:nvPr/>
        </p:nvSpPr>
        <p:spPr>
          <a:xfrm>
            <a:off x="9341168" y="4815827"/>
            <a:ext cx="1586865"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los</a:t>
            </a:r>
            <a:r>
              <a:rPr lang="en-US" sz="2000" dirty="0">
                <a:solidFill>
                  <a:srgbClr val="24113F"/>
                </a:solidFill>
                <a:latin typeface="Fredoka" pitchFamily="34" charset="0"/>
                <a:ea typeface="Fredoka" pitchFamily="34" charset="-122"/>
                <a:cs typeface="Fredoka" pitchFamily="34" charset="-120"/>
              </a:rPr>
              <a:t> zapatos</a:t>
            </a:r>
            <a:endParaRPr lang="en-US" sz="2000" dirty="0"/>
          </a:p>
        </p:txBody>
      </p:sp>
      <p:sp>
        <p:nvSpPr>
          <p:cNvPr id="27" name="Text 17">
            <a:extLst>
              <a:ext uri="{FF2B5EF4-FFF2-40B4-BE49-F238E27FC236}">
                <a16:creationId xmlns:a16="http://schemas.microsoft.com/office/drawing/2014/main" id="{046F1E0A-8640-DCC4-14EE-551FD9AD735A}"/>
              </a:ext>
            </a:extLst>
          </p:cNvPr>
          <p:cNvSpPr/>
          <p:nvPr/>
        </p:nvSpPr>
        <p:spPr>
          <a:xfrm>
            <a:off x="812800" y="6238298"/>
            <a:ext cx="10883392" cy="238702"/>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8FC4"/>
                </a:solidFill>
                <a:latin typeface="Fredoka" pitchFamily="34" charset="0"/>
                <a:ea typeface="Fredoka" pitchFamily="34" charset="-122"/>
                <a:cs typeface="Fredoka" pitchFamily="34" charset="-120"/>
              </a:rPr>
              <a:t>Iconos: Twemoji (CC BY 4.0)</a:t>
            </a:r>
            <a:endParaRPr lang="en-US" sz="1200" dirty="0"/>
          </a:p>
        </p:txBody>
      </p:sp>
      <p:pic>
        <p:nvPicPr>
          <p:cNvPr id="28" name="Picture 27" descr="Diseño de íconos de aplicaciones: leche en vaso | Gravador de tela, Selos  digitais, Emojis de ios">
            <a:extLst>
              <a:ext uri="{FF2B5EF4-FFF2-40B4-BE49-F238E27FC236}">
                <a16:creationId xmlns:a16="http://schemas.microsoft.com/office/drawing/2014/main" id="{5B142472-5755-7F00-DFE0-8BDA55C8D17F}"/>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Lst>
          </a:blip>
          <a:stretch>
            <a:fillRect/>
          </a:stretch>
        </p:blipFill>
        <p:spPr>
          <a:xfrm>
            <a:off x="3733779" y="1120952"/>
            <a:ext cx="2018475" cy="2018475"/>
          </a:xfrm>
          <a:prstGeom prst="rect">
            <a:avLst/>
          </a:prstGeom>
        </p:spPr>
      </p:pic>
    </p:spTree>
    <p:extLst>
      <p:ext uri="{BB962C8B-B14F-4D97-AF65-F5344CB8AC3E}">
        <p14:creationId xmlns:p14="http://schemas.microsoft.com/office/powerpoint/2010/main" val="3848080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24113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711200"/>
            <a:ext cx="10883392"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BF6EC"/>
                </a:solidFill>
                <a:latin typeface="Fredoka" pitchFamily="34" charset="0"/>
                <a:ea typeface="Fredoka" pitchFamily="34" charset="-122"/>
                <a:cs typeface="Fredoka" pitchFamily="34" charset="-120"/>
              </a:rPr>
              <a:t>Vocabulario </a:t>
            </a:r>
            <a:r>
              <a:rPr lang="en-US" sz="3200" b="1" i="0" dirty="0">
                <a:solidFill>
                  <a:srgbClr val="FFC93C"/>
                </a:solidFill>
                <a:latin typeface="Fredoka" pitchFamily="34" charset="0"/>
                <a:ea typeface="Fredoka" pitchFamily="34" charset="-122"/>
                <a:cs typeface="Fredoka" pitchFamily="34" charset="-120"/>
              </a:rPr>
              <a:t>3</a:t>
            </a:r>
            <a:r>
              <a:rPr lang="en-US" sz="3200" b="1" i="0" dirty="0">
                <a:solidFill>
                  <a:srgbClr val="FBF6EC"/>
                </a:solidFill>
                <a:latin typeface="Fredoka" pitchFamily="34" charset="0"/>
                <a:ea typeface="Fredoka" pitchFamily="34" charset="-122"/>
                <a:cs typeface="Fredoka" pitchFamily="34" charset="-120"/>
              </a:rPr>
              <a:t> · más cosas</a:t>
            </a:r>
            <a:endParaRPr lang="en-US" sz="3200" dirty="0"/>
          </a:p>
        </p:txBody>
      </p:sp>
      <p:sp>
        <p:nvSpPr>
          <p:cNvPr id="3" name="Shape 1"/>
          <p:cNvSpPr/>
          <p:nvPr/>
        </p:nvSpPr>
        <p:spPr>
          <a:xfrm>
            <a:off x="812800" y="1412227"/>
            <a:ext cx="2489200" cy="1854200"/>
          </a:xfrm>
          <a:prstGeom prst="roundRect">
            <a:avLst>
              <a:gd name="adj" fmla="val 6849"/>
            </a:avLst>
          </a:prstGeom>
          <a:solidFill>
            <a:srgbClr val="FBF6EC"/>
          </a:solidFill>
          <a:ln/>
        </p:spPr>
        <p:txBody>
          <a:bodyPr/>
          <a:lstStyle/>
          <a:p>
            <a:endParaRPr lang="en-US"/>
          </a:p>
        </p:txBody>
      </p:sp>
      <p:pic>
        <p:nvPicPr>
          <p:cNvPr id="4" name="Image 0" descr="Dibujo de una camiseta"/>
          <p:cNvPicPr>
            <a:picLocks noChangeAspect="1"/>
          </p:cNvPicPr>
          <p:nvPr/>
        </p:nvPicPr>
        <p:blipFill>
          <a:blip r:embed="rId3"/>
          <a:srcRect/>
          <a:stretch/>
        </p:blipFill>
        <p:spPr>
          <a:xfrm>
            <a:off x="1485900" y="1564627"/>
            <a:ext cx="1143000" cy="1143000"/>
          </a:xfrm>
          <a:prstGeom prst="rect">
            <a:avLst/>
          </a:prstGeom>
        </p:spPr>
      </p:pic>
      <p:sp>
        <p:nvSpPr>
          <p:cNvPr id="6" name="Shape 3"/>
          <p:cNvSpPr/>
          <p:nvPr/>
        </p:nvSpPr>
        <p:spPr>
          <a:xfrm>
            <a:off x="3505200" y="1412227"/>
            <a:ext cx="2489200" cy="1854200"/>
          </a:xfrm>
          <a:prstGeom prst="roundRect">
            <a:avLst>
              <a:gd name="adj" fmla="val 6849"/>
            </a:avLst>
          </a:prstGeom>
          <a:solidFill>
            <a:srgbClr val="FBF6EC"/>
          </a:solidFill>
          <a:ln/>
        </p:spPr>
        <p:txBody>
          <a:bodyPr/>
          <a:lstStyle/>
          <a:p>
            <a:endParaRPr lang="en-US"/>
          </a:p>
        </p:txBody>
      </p:sp>
      <p:pic>
        <p:nvPicPr>
          <p:cNvPr id="7" name="Image 1" descr="Dibujo de una alfombra"/>
          <p:cNvPicPr>
            <a:picLocks noChangeAspect="1"/>
          </p:cNvPicPr>
          <p:nvPr/>
        </p:nvPicPr>
        <p:blipFill>
          <a:blip r:embed="rId4"/>
          <a:srcRect/>
          <a:stretch/>
        </p:blipFill>
        <p:spPr>
          <a:xfrm>
            <a:off x="4178300" y="1564627"/>
            <a:ext cx="1143000" cy="1143000"/>
          </a:xfrm>
          <a:prstGeom prst="rect">
            <a:avLst/>
          </a:prstGeom>
        </p:spPr>
      </p:pic>
      <p:sp>
        <p:nvSpPr>
          <p:cNvPr id="9" name="Shape 5"/>
          <p:cNvSpPr/>
          <p:nvPr/>
        </p:nvSpPr>
        <p:spPr>
          <a:xfrm>
            <a:off x="6197600" y="1412227"/>
            <a:ext cx="2489200" cy="1854200"/>
          </a:xfrm>
          <a:prstGeom prst="roundRect">
            <a:avLst>
              <a:gd name="adj" fmla="val 6849"/>
            </a:avLst>
          </a:prstGeom>
          <a:solidFill>
            <a:srgbClr val="FBF6EC"/>
          </a:solidFill>
          <a:ln/>
        </p:spPr>
        <p:txBody>
          <a:bodyPr/>
          <a:lstStyle/>
          <a:p>
            <a:endParaRPr lang="en-US"/>
          </a:p>
        </p:txBody>
      </p:sp>
      <p:pic>
        <p:nvPicPr>
          <p:cNvPr id="10" name="Image 2" descr="Dibujo de una tele"/>
          <p:cNvPicPr>
            <a:picLocks noChangeAspect="1"/>
          </p:cNvPicPr>
          <p:nvPr/>
        </p:nvPicPr>
        <p:blipFill>
          <a:blip r:embed="rId5"/>
          <a:srcRect/>
          <a:stretch/>
        </p:blipFill>
        <p:spPr>
          <a:xfrm>
            <a:off x="6870700" y="1564627"/>
            <a:ext cx="1143000" cy="1143000"/>
          </a:xfrm>
          <a:prstGeom prst="rect">
            <a:avLst/>
          </a:prstGeom>
        </p:spPr>
      </p:pic>
      <p:sp>
        <p:nvSpPr>
          <p:cNvPr id="12" name="Shape 7"/>
          <p:cNvSpPr/>
          <p:nvPr/>
        </p:nvSpPr>
        <p:spPr>
          <a:xfrm>
            <a:off x="8890000" y="1412227"/>
            <a:ext cx="2489200" cy="1854200"/>
          </a:xfrm>
          <a:prstGeom prst="roundRect">
            <a:avLst>
              <a:gd name="adj" fmla="val 6849"/>
            </a:avLst>
          </a:prstGeom>
          <a:solidFill>
            <a:srgbClr val="FBF6EC"/>
          </a:solidFill>
          <a:ln/>
        </p:spPr>
        <p:txBody>
          <a:bodyPr/>
          <a:lstStyle/>
          <a:p>
            <a:endParaRPr lang="en-US"/>
          </a:p>
        </p:txBody>
      </p:sp>
      <p:pic>
        <p:nvPicPr>
          <p:cNvPr id="13" name="Image 3" descr="Dibujo de un gato negro"/>
          <p:cNvPicPr>
            <a:picLocks noChangeAspect="1"/>
          </p:cNvPicPr>
          <p:nvPr/>
        </p:nvPicPr>
        <p:blipFill>
          <a:blip r:embed="rId6"/>
          <a:srcRect/>
          <a:stretch/>
        </p:blipFill>
        <p:spPr>
          <a:xfrm>
            <a:off x="9563100" y="1564627"/>
            <a:ext cx="1143000" cy="1143000"/>
          </a:xfrm>
          <a:prstGeom prst="rect">
            <a:avLst/>
          </a:prstGeom>
        </p:spPr>
      </p:pic>
      <p:sp>
        <p:nvSpPr>
          <p:cNvPr id="15" name="Shape 9"/>
          <p:cNvSpPr/>
          <p:nvPr/>
        </p:nvSpPr>
        <p:spPr>
          <a:xfrm>
            <a:off x="812800" y="3469627"/>
            <a:ext cx="2489200" cy="1854200"/>
          </a:xfrm>
          <a:prstGeom prst="roundRect">
            <a:avLst>
              <a:gd name="adj" fmla="val 6849"/>
            </a:avLst>
          </a:prstGeom>
          <a:solidFill>
            <a:srgbClr val="FBF6EC"/>
          </a:solidFill>
          <a:ln/>
        </p:spPr>
        <p:txBody>
          <a:bodyPr/>
          <a:lstStyle/>
          <a:p>
            <a:endParaRPr lang="en-US"/>
          </a:p>
        </p:txBody>
      </p:sp>
      <p:pic>
        <p:nvPicPr>
          <p:cNvPr id="16" name="Image 4" descr="Dibujo de un perro"/>
          <p:cNvPicPr>
            <a:picLocks noChangeAspect="1"/>
          </p:cNvPicPr>
          <p:nvPr/>
        </p:nvPicPr>
        <p:blipFill>
          <a:blip r:embed="rId7"/>
          <a:srcRect/>
          <a:stretch/>
        </p:blipFill>
        <p:spPr>
          <a:xfrm>
            <a:off x="1485900" y="3622027"/>
            <a:ext cx="1143000" cy="1143000"/>
          </a:xfrm>
          <a:prstGeom prst="rect">
            <a:avLst/>
          </a:prstGeom>
        </p:spPr>
      </p:pic>
      <p:sp>
        <p:nvSpPr>
          <p:cNvPr id="18" name="Shape 11"/>
          <p:cNvSpPr/>
          <p:nvPr/>
        </p:nvSpPr>
        <p:spPr>
          <a:xfrm>
            <a:off x="3505200" y="3469627"/>
            <a:ext cx="2489200" cy="1854200"/>
          </a:xfrm>
          <a:prstGeom prst="roundRect">
            <a:avLst>
              <a:gd name="adj" fmla="val 6849"/>
            </a:avLst>
          </a:prstGeom>
          <a:solidFill>
            <a:srgbClr val="FBF6EC"/>
          </a:solidFill>
          <a:ln/>
        </p:spPr>
        <p:txBody>
          <a:bodyPr/>
          <a:lstStyle/>
          <a:p>
            <a:endParaRPr lang="en-US"/>
          </a:p>
        </p:txBody>
      </p:sp>
      <p:pic>
        <p:nvPicPr>
          <p:cNvPr id="19" name="Image 5" descr="Dibujo de una guitarra"/>
          <p:cNvPicPr>
            <a:picLocks noChangeAspect="1"/>
          </p:cNvPicPr>
          <p:nvPr/>
        </p:nvPicPr>
        <p:blipFill>
          <a:blip r:embed="rId8"/>
          <a:srcRect/>
          <a:stretch/>
        </p:blipFill>
        <p:spPr>
          <a:xfrm>
            <a:off x="4178300" y="3622027"/>
            <a:ext cx="1143000" cy="1143000"/>
          </a:xfrm>
          <a:prstGeom prst="rect">
            <a:avLst/>
          </a:prstGeom>
        </p:spPr>
      </p:pic>
      <p:sp>
        <p:nvSpPr>
          <p:cNvPr id="21" name="Shape 13"/>
          <p:cNvSpPr/>
          <p:nvPr/>
        </p:nvSpPr>
        <p:spPr>
          <a:xfrm>
            <a:off x="6197600" y="3469627"/>
            <a:ext cx="2489200" cy="1854200"/>
          </a:xfrm>
          <a:prstGeom prst="roundRect">
            <a:avLst>
              <a:gd name="adj" fmla="val 6849"/>
            </a:avLst>
          </a:prstGeom>
          <a:solidFill>
            <a:srgbClr val="FBF6EC"/>
          </a:solidFill>
          <a:ln/>
        </p:spPr>
        <p:txBody>
          <a:bodyPr/>
          <a:lstStyle/>
          <a:p>
            <a:endParaRPr lang="en-US"/>
          </a:p>
        </p:txBody>
      </p:sp>
      <p:pic>
        <p:nvPicPr>
          <p:cNvPr id="22" name="Image 6" descr="Dibujo de un cargador"/>
          <p:cNvPicPr>
            <a:picLocks noChangeAspect="1"/>
          </p:cNvPicPr>
          <p:nvPr/>
        </p:nvPicPr>
        <p:blipFill>
          <a:blip r:embed="rId9"/>
          <a:srcRect/>
          <a:stretch/>
        </p:blipFill>
        <p:spPr>
          <a:xfrm>
            <a:off x="6870700" y="3622027"/>
            <a:ext cx="1143000" cy="1143000"/>
          </a:xfrm>
          <a:prstGeom prst="rect">
            <a:avLst/>
          </a:prstGeom>
        </p:spPr>
      </p:pic>
      <p:sp>
        <p:nvSpPr>
          <p:cNvPr id="24" name="Shape 15"/>
          <p:cNvSpPr/>
          <p:nvPr/>
        </p:nvSpPr>
        <p:spPr>
          <a:xfrm>
            <a:off x="8890000" y="3469627"/>
            <a:ext cx="2489200" cy="1854200"/>
          </a:xfrm>
          <a:prstGeom prst="roundRect">
            <a:avLst>
              <a:gd name="adj" fmla="val 6849"/>
            </a:avLst>
          </a:prstGeom>
          <a:solidFill>
            <a:srgbClr val="FBF6EC"/>
          </a:solidFill>
          <a:ln/>
        </p:spPr>
        <p:txBody>
          <a:bodyPr/>
          <a:lstStyle/>
          <a:p>
            <a:endParaRPr lang="en-US"/>
          </a:p>
        </p:txBody>
      </p:sp>
      <p:sp>
        <p:nvSpPr>
          <p:cNvPr id="27" name="Text 17"/>
          <p:cNvSpPr/>
          <p:nvPr/>
        </p:nvSpPr>
        <p:spPr>
          <a:xfrm>
            <a:off x="812800" y="6238298"/>
            <a:ext cx="10883392" cy="238702"/>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8FC4"/>
                </a:solidFill>
                <a:latin typeface="Fredoka" pitchFamily="34" charset="0"/>
                <a:ea typeface="Fredoka" pitchFamily="34" charset="-122"/>
                <a:cs typeface="Fredoka" pitchFamily="34" charset="-120"/>
              </a:rPr>
              <a:t>Iconos: Twemoji (CC BY 4.0)</a:t>
            </a:r>
            <a:endParaRPr lang="en-US" sz="1200" dirty="0"/>
          </a:p>
        </p:txBody>
      </p:sp>
      <p:pic>
        <p:nvPicPr>
          <p:cNvPr id="28" name="Picture 27">
            <a:extLst>
              <a:ext uri="{FF2B5EF4-FFF2-40B4-BE49-F238E27FC236}">
                <a16:creationId xmlns:a16="http://schemas.microsoft.com/office/drawing/2014/main" id="{5678E993-CDD8-C4D2-DDF6-103251F1B1F7}"/>
              </a:ext>
            </a:extLst>
          </p:cNvPr>
          <p:cNvPicPr>
            <a:picLocks noChangeAspect="1"/>
          </p:cNvPicPr>
          <p:nvPr/>
        </p:nvPicPr>
        <p:blipFill>
          <a:blip r:embed="rId10"/>
          <a:srcRect/>
          <a:stretch>
            <a:fillRect/>
          </a:stretch>
        </p:blipFill>
        <p:spPr>
          <a:xfrm>
            <a:off x="9141778" y="3495028"/>
            <a:ext cx="2049992" cy="141020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EC14B-DE51-7F69-8B47-A7F180D3B73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6F3A06A-3374-F9BF-8B26-A12ACDE53EC4}"/>
              </a:ext>
            </a:extLst>
          </p:cNvPr>
          <p:cNvSpPr>
            <a:spLocks noGrp="1"/>
          </p:cNvSpPr>
          <p:nvPr>
            <p:ph type="title"/>
          </p:nvPr>
        </p:nvSpPr>
        <p:spPr>
          <a:xfrm>
            <a:off x="812800" y="711200"/>
            <a:ext cx="10883392"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BF6EC"/>
                </a:solidFill>
                <a:latin typeface="Fredoka" pitchFamily="34" charset="0"/>
                <a:ea typeface="Fredoka" pitchFamily="34" charset="-122"/>
                <a:cs typeface="Fredoka" pitchFamily="34" charset="-120"/>
              </a:rPr>
              <a:t>Vocabulario </a:t>
            </a:r>
            <a:r>
              <a:rPr lang="en-US" sz="3200" b="1" i="0" dirty="0">
                <a:solidFill>
                  <a:srgbClr val="FFC93C"/>
                </a:solidFill>
                <a:latin typeface="Fredoka" pitchFamily="34" charset="0"/>
                <a:ea typeface="Fredoka" pitchFamily="34" charset="-122"/>
                <a:cs typeface="Fredoka" pitchFamily="34" charset="-120"/>
              </a:rPr>
              <a:t>3</a:t>
            </a:r>
            <a:r>
              <a:rPr lang="en-US" sz="3200" b="1" i="0" dirty="0">
                <a:solidFill>
                  <a:srgbClr val="FBF6EC"/>
                </a:solidFill>
                <a:latin typeface="Fredoka" pitchFamily="34" charset="0"/>
                <a:ea typeface="Fredoka" pitchFamily="34" charset="-122"/>
                <a:cs typeface="Fredoka" pitchFamily="34" charset="-120"/>
              </a:rPr>
              <a:t> · más cosas</a:t>
            </a:r>
            <a:endParaRPr lang="en-US" sz="3200" dirty="0"/>
          </a:p>
        </p:txBody>
      </p:sp>
      <p:sp>
        <p:nvSpPr>
          <p:cNvPr id="3" name="Shape 1">
            <a:extLst>
              <a:ext uri="{FF2B5EF4-FFF2-40B4-BE49-F238E27FC236}">
                <a16:creationId xmlns:a16="http://schemas.microsoft.com/office/drawing/2014/main" id="{2F985B4A-6CD9-0361-2F2B-40902394E234}"/>
              </a:ext>
            </a:extLst>
          </p:cNvPr>
          <p:cNvSpPr/>
          <p:nvPr/>
        </p:nvSpPr>
        <p:spPr>
          <a:xfrm>
            <a:off x="812800" y="1412227"/>
            <a:ext cx="2489200" cy="1854200"/>
          </a:xfrm>
          <a:prstGeom prst="roundRect">
            <a:avLst>
              <a:gd name="adj" fmla="val 6849"/>
            </a:avLst>
          </a:prstGeom>
          <a:solidFill>
            <a:srgbClr val="FBF6EC"/>
          </a:solidFill>
          <a:ln/>
        </p:spPr>
        <p:txBody>
          <a:bodyPr/>
          <a:lstStyle/>
          <a:p>
            <a:endParaRPr lang="en-US"/>
          </a:p>
        </p:txBody>
      </p:sp>
      <p:pic>
        <p:nvPicPr>
          <p:cNvPr id="4" name="Image 0" descr="Dibujo de una camiseta">
            <a:extLst>
              <a:ext uri="{FF2B5EF4-FFF2-40B4-BE49-F238E27FC236}">
                <a16:creationId xmlns:a16="http://schemas.microsoft.com/office/drawing/2014/main" id="{02D01893-A97B-304C-1BD8-68A7B6AA58CF}"/>
              </a:ext>
            </a:extLst>
          </p:cNvPr>
          <p:cNvPicPr>
            <a:picLocks noChangeAspect="1"/>
          </p:cNvPicPr>
          <p:nvPr/>
        </p:nvPicPr>
        <p:blipFill>
          <a:blip r:embed="rId3"/>
          <a:srcRect/>
          <a:stretch/>
        </p:blipFill>
        <p:spPr>
          <a:xfrm>
            <a:off x="1485900" y="1564627"/>
            <a:ext cx="1143000" cy="1143000"/>
          </a:xfrm>
          <a:prstGeom prst="rect">
            <a:avLst/>
          </a:prstGeom>
        </p:spPr>
      </p:pic>
      <p:sp>
        <p:nvSpPr>
          <p:cNvPr id="5" name="Text 2">
            <a:extLst>
              <a:ext uri="{FF2B5EF4-FFF2-40B4-BE49-F238E27FC236}">
                <a16:creationId xmlns:a16="http://schemas.microsoft.com/office/drawing/2014/main" id="{7767C80D-451A-9D3D-2CB1-32F60A913277}"/>
              </a:ext>
            </a:extLst>
          </p:cNvPr>
          <p:cNvSpPr/>
          <p:nvPr/>
        </p:nvSpPr>
        <p:spPr>
          <a:xfrm>
            <a:off x="1570586" y="2758427"/>
            <a:ext cx="973628"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ropa</a:t>
            </a:r>
            <a:endParaRPr lang="en-US" sz="2000" dirty="0"/>
          </a:p>
        </p:txBody>
      </p:sp>
      <p:sp>
        <p:nvSpPr>
          <p:cNvPr id="6" name="Shape 3">
            <a:extLst>
              <a:ext uri="{FF2B5EF4-FFF2-40B4-BE49-F238E27FC236}">
                <a16:creationId xmlns:a16="http://schemas.microsoft.com/office/drawing/2014/main" id="{4230CEC6-403F-0CEF-73DE-1028B5046D7F}"/>
              </a:ext>
            </a:extLst>
          </p:cNvPr>
          <p:cNvSpPr/>
          <p:nvPr/>
        </p:nvSpPr>
        <p:spPr>
          <a:xfrm>
            <a:off x="3505200" y="1412227"/>
            <a:ext cx="2489200" cy="1854200"/>
          </a:xfrm>
          <a:prstGeom prst="roundRect">
            <a:avLst>
              <a:gd name="adj" fmla="val 6849"/>
            </a:avLst>
          </a:prstGeom>
          <a:solidFill>
            <a:srgbClr val="FBF6EC"/>
          </a:solidFill>
          <a:ln/>
        </p:spPr>
        <p:txBody>
          <a:bodyPr/>
          <a:lstStyle/>
          <a:p>
            <a:endParaRPr lang="en-US"/>
          </a:p>
        </p:txBody>
      </p:sp>
      <p:pic>
        <p:nvPicPr>
          <p:cNvPr id="7" name="Image 1" descr="Dibujo de una alfombra">
            <a:extLst>
              <a:ext uri="{FF2B5EF4-FFF2-40B4-BE49-F238E27FC236}">
                <a16:creationId xmlns:a16="http://schemas.microsoft.com/office/drawing/2014/main" id="{BB269B08-04D2-F64F-C959-3730417A9847}"/>
              </a:ext>
            </a:extLst>
          </p:cNvPr>
          <p:cNvPicPr>
            <a:picLocks noChangeAspect="1"/>
          </p:cNvPicPr>
          <p:nvPr/>
        </p:nvPicPr>
        <p:blipFill>
          <a:blip r:embed="rId4"/>
          <a:srcRect/>
          <a:stretch/>
        </p:blipFill>
        <p:spPr>
          <a:xfrm>
            <a:off x="4178300" y="1564627"/>
            <a:ext cx="1143000" cy="1143000"/>
          </a:xfrm>
          <a:prstGeom prst="rect">
            <a:avLst/>
          </a:prstGeom>
        </p:spPr>
      </p:pic>
      <p:sp>
        <p:nvSpPr>
          <p:cNvPr id="8" name="Text 4">
            <a:extLst>
              <a:ext uri="{FF2B5EF4-FFF2-40B4-BE49-F238E27FC236}">
                <a16:creationId xmlns:a16="http://schemas.microsoft.com/office/drawing/2014/main" id="{A98502A8-EFB9-ADCA-0AAE-C95F98FE20F7}"/>
              </a:ext>
            </a:extLst>
          </p:cNvPr>
          <p:cNvSpPr/>
          <p:nvPr/>
        </p:nvSpPr>
        <p:spPr>
          <a:xfrm>
            <a:off x="3959918" y="2758427"/>
            <a:ext cx="1579765"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alfombra</a:t>
            </a:r>
            <a:endParaRPr lang="en-US" sz="2000" dirty="0"/>
          </a:p>
        </p:txBody>
      </p:sp>
      <p:sp>
        <p:nvSpPr>
          <p:cNvPr id="9" name="Shape 5">
            <a:extLst>
              <a:ext uri="{FF2B5EF4-FFF2-40B4-BE49-F238E27FC236}">
                <a16:creationId xmlns:a16="http://schemas.microsoft.com/office/drawing/2014/main" id="{42B1A61B-7EA9-DB55-A555-54C48B959808}"/>
              </a:ext>
            </a:extLst>
          </p:cNvPr>
          <p:cNvSpPr/>
          <p:nvPr/>
        </p:nvSpPr>
        <p:spPr>
          <a:xfrm>
            <a:off x="6197600" y="1412227"/>
            <a:ext cx="2489200" cy="1854200"/>
          </a:xfrm>
          <a:prstGeom prst="roundRect">
            <a:avLst>
              <a:gd name="adj" fmla="val 6849"/>
            </a:avLst>
          </a:prstGeom>
          <a:solidFill>
            <a:srgbClr val="FBF6EC"/>
          </a:solidFill>
          <a:ln/>
        </p:spPr>
        <p:txBody>
          <a:bodyPr/>
          <a:lstStyle/>
          <a:p>
            <a:endParaRPr lang="en-US"/>
          </a:p>
        </p:txBody>
      </p:sp>
      <p:pic>
        <p:nvPicPr>
          <p:cNvPr id="10" name="Image 2" descr="Dibujo de una tele">
            <a:extLst>
              <a:ext uri="{FF2B5EF4-FFF2-40B4-BE49-F238E27FC236}">
                <a16:creationId xmlns:a16="http://schemas.microsoft.com/office/drawing/2014/main" id="{D4344FA5-8A6C-12B1-E5AD-8B4B1B3D33CB}"/>
              </a:ext>
            </a:extLst>
          </p:cNvPr>
          <p:cNvPicPr>
            <a:picLocks noChangeAspect="1"/>
          </p:cNvPicPr>
          <p:nvPr/>
        </p:nvPicPr>
        <p:blipFill>
          <a:blip r:embed="rId5"/>
          <a:srcRect/>
          <a:stretch/>
        </p:blipFill>
        <p:spPr>
          <a:xfrm>
            <a:off x="6870700" y="1564627"/>
            <a:ext cx="1143000" cy="1143000"/>
          </a:xfrm>
          <a:prstGeom prst="rect">
            <a:avLst/>
          </a:prstGeom>
        </p:spPr>
      </p:pic>
      <p:sp>
        <p:nvSpPr>
          <p:cNvPr id="11" name="Text 6">
            <a:extLst>
              <a:ext uri="{FF2B5EF4-FFF2-40B4-BE49-F238E27FC236}">
                <a16:creationId xmlns:a16="http://schemas.microsoft.com/office/drawing/2014/main" id="{90574E34-C328-8C53-ED8F-F3223B60E0C0}"/>
              </a:ext>
            </a:extLst>
          </p:cNvPr>
          <p:cNvSpPr/>
          <p:nvPr/>
        </p:nvSpPr>
        <p:spPr>
          <a:xfrm>
            <a:off x="7006482" y="2758427"/>
            <a:ext cx="871364"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tele</a:t>
            </a:r>
            <a:endParaRPr lang="en-US" sz="2000" dirty="0"/>
          </a:p>
        </p:txBody>
      </p:sp>
      <p:sp>
        <p:nvSpPr>
          <p:cNvPr id="12" name="Shape 7">
            <a:extLst>
              <a:ext uri="{FF2B5EF4-FFF2-40B4-BE49-F238E27FC236}">
                <a16:creationId xmlns:a16="http://schemas.microsoft.com/office/drawing/2014/main" id="{4E2FFB96-E683-619B-F762-92957C96AD14}"/>
              </a:ext>
            </a:extLst>
          </p:cNvPr>
          <p:cNvSpPr/>
          <p:nvPr/>
        </p:nvSpPr>
        <p:spPr>
          <a:xfrm>
            <a:off x="8890000" y="1412227"/>
            <a:ext cx="2489200" cy="1854200"/>
          </a:xfrm>
          <a:prstGeom prst="roundRect">
            <a:avLst>
              <a:gd name="adj" fmla="val 6849"/>
            </a:avLst>
          </a:prstGeom>
          <a:solidFill>
            <a:srgbClr val="FBF6EC"/>
          </a:solidFill>
          <a:ln/>
        </p:spPr>
        <p:txBody>
          <a:bodyPr/>
          <a:lstStyle/>
          <a:p>
            <a:endParaRPr lang="en-US"/>
          </a:p>
        </p:txBody>
      </p:sp>
      <p:pic>
        <p:nvPicPr>
          <p:cNvPr id="13" name="Image 3" descr="Dibujo de un gato negro">
            <a:extLst>
              <a:ext uri="{FF2B5EF4-FFF2-40B4-BE49-F238E27FC236}">
                <a16:creationId xmlns:a16="http://schemas.microsoft.com/office/drawing/2014/main" id="{C38F34E4-0326-3263-6D85-F17B2C74DF26}"/>
              </a:ext>
            </a:extLst>
          </p:cNvPr>
          <p:cNvPicPr>
            <a:picLocks noChangeAspect="1"/>
          </p:cNvPicPr>
          <p:nvPr/>
        </p:nvPicPr>
        <p:blipFill>
          <a:blip r:embed="rId6"/>
          <a:srcRect/>
          <a:stretch/>
        </p:blipFill>
        <p:spPr>
          <a:xfrm>
            <a:off x="9563100" y="1564627"/>
            <a:ext cx="1143000" cy="1143000"/>
          </a:xfrm>
          <a:prstGeom prst="rect">
            <a:avLst/>
          </a:prstGeom>
        </p:spPr>
      </p:pic>
      <p:sp>
        <p:nvSpPr>
          <p:cNvPr id="14" name="Text 8">
            <a:extLst>
              <a:ext uri="{FF2B5EF4-FFF2-40B4-BE49-F238E27FC236}">
                <a16:creationId xmlns:a16="http://schemas.microsoft.com/office/drawing/2014/main" id="{76F67901-3035-0D7E-C1B7-192E62A0F6D3}"/>
              </a:ext>
            </a:extLst>
          </p:cNvPr>
          <p:cNvSpPr/>
          <p:nvPr/>
        </p:nvSpPr>
        <p:spPr>
          <a:xfrm>
            <a:off x="9654634" y="2758427"/>
            <a:ext cx="959860"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el</a:t>
            </a:r>
            <a:r>
              <a:rPr lang="en-US" sz="2000" dirty="0">
                <a:solidFill>
                  <a:srgbClr val="24113F"/>
                </a:solidFill>
                <a:latin typeface="Fredoka" pitchFamily="34" charset="0"/>
                <a:ea typeface="Fredoka" pitchFamily="34" charset="-122"/>
                <a:cs typeface="Fredoka" pitchFamily="34" charset="-120"/>
              </a:rPr>
              <a:t> gato</a:t>
            </a:r>
            <a:endParaRPr lang="en-US" sz="2000" dirty="0"/>
          </a:p>
        </p:txBody>
      </p:sp>
      <p:sp>
        <p:nvSpPr>
          <p:cNvPr id="15" name="Shape 9">
            <a:extLst>
              <a:ext uri="{FF2B5EF4-FFF2-40B4-BE49-F238E27FC236}">
                <a16:creationId xmlns:a16="http://schemas.microsoft.com/office/drawing/2014/main" id="{4AB0111B-8BBB-886D-9D2E-895F2F139BF0}"/>
              </a:ext>
            </a:extLst>
          </p:cNvPr>
          <p:cNvSpPr/>
          <p:nvPr/>
        </p:nvSpPr>
        <p:spPr>
          <a:xfrm>
            <a:off x="812800" y="3469627"/>
            <a:ext cx="2489200" cy="1854200"/>
          </a:xfrm>
          <a:prstGeom prst="roundRect">
            <a:avLst>
              <a:gd name="adj" fmla="val 6849"/>
            </a:avLst>
          </a:prstGeom>
          <a:solidFill>
            <a:srgbClr val="FBF6EC"/>
          </a:solidFill>
          <a:ln/>
        </p:spPr>
        <p:txBody>
          <a:bodyPr/>
          <a:lstStyle/>
          <a:p>
            <a:endParaRPr lang="en-US"/>
          </a:p>
        </p:txBody>
      </p:sp>
      <p:pic>
        <p:nvPicPr>
          <p:cNvPr id="16" name="Image 4" descr="Dibujo de un perro">
            <a:extLst>
              <a:ext uri="{FF2B5EF4-FFF2-40B4-BE49-F238E27FC236}">
                <a16:creationId xmlns:a16="http://schemas.microsoft.com/office/drawing/2014/main" id="{BE08E8AB-69DE-F0FB-36B6-C02DD39E382C}"/>
              </a:ext>
            </a:extLst>
          </p:cNvPr>
          <p:cNvPicPr>
            <a:picLocks noChangeAspect="1"/>
          </p:cNvPicPr>
          <p:nvPr/>
        </p:nvPicPr>
        <p:blipFill>
          <a:blip r:embed="rId7"/>
          <a:srcRect/>
          <a:stretch/>
        </p:blipFill>
        <p:spPr>
          <a:xfrm>
            <a:off x="1485900" y="3622027"/>
            <a:ext cx="1143000" cy="1143000"/>
          </a:xfrm>
          <a:prstGeom prst="rect">
            <a:avLst/>
          </a:prstGeom>
        </p:spPr>
      </p:pic>
      <p:sp>
        <p:nvSpPr>
          <p:cNvPr id="17" name="Text 10">
            <a:extLst>
              <a:ext uri="{FF2B5EF4-FFF2-40B4-BE49-F238E27FC236}">
                <a16:creationId xmlns:a16="http://schemas.microsoft.com/office/drawing/2014/main" id="{8EC69ACD-C04A-2BF8-66CB-ED93DDFE1FB9}"/>
              </a:ext>
            </a:extLst>
          </p:cNvPr>
          <p:cNvSpPr/>
          <p:nvPr/>
        </p:nvSpPr>
        <p:spPr>
          <a:xfrm>
            <a:off x="1516474" y="4815827"/>
            <a:ext cx="1081780"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el</a:t>
            </a:r>
            <a:r>
              <a:rPr lang="en-US" sz="2000" dirty="0">
                <a:solidFill>
                  <a:srgbClr val="24113F"/>
                </a:solidFill>
                <a:latin typeface="Fredoka" pitchFamily="34" charset="0"/>
                <a:ea typeface="Fredoka" pitchFamily="34" charset="-122"/>
                <a:cs typeface="Fredoka" pitchFamily="34" charset="-120"/>
              </a:rPr>
              <a:t> perro</a:t>
            </a:r>
            <a:endParaRPr lang="en-US" sz="2000" dirty="0"/>
          </a:p>
        </p:txBody>
      </p:sp>
      <p:sp>
        <p:nvSpPr>
          <p:cNvPr id="18" name="Shape 11">
            <a:extLst>
              <a:ext uri="{FF2B5EF4-FFF2-40B4-BE49-F238E27FC236}">
                <a16:creationId xmlns:a16="http://schemas.microsoft.com/office/drawing/2014/main" id="{D5637612-4D09-282D-497E-96987D621522}"/>
              </a:ext>
            </a:extLst>
          </p:cNvPr>
          <p:cNvSpPr/>
          <p:nvPr/>
        </p:nvSpPr>
        <p:spPr>
          <a:xfrm>
            <a:off x="3505200" y="3469627"/>
            <a:ext cx="2489200" cy="1854200"/>
          </a:xfrm>
          <a:prstGeom prst="roundRect">
            <a:avLst>
              <a:gd name="adj" fmla="val 6849"/>
            </a:avLst>
          </a:prstGeom>
          <a:solidFill>
            <a:srgbClr val="FBF6EC"/>
          </a:solidFill>
          <a:ln/>
        </p:spPr>
        <p:txBody>
          <a:bodyPr/>
          <a:lstStyle/>
          <a:p>
            <a:endParaRPr lang="en-US"/>
          </a:p>
        </p:txBody>
      </p:sp>
      <p:pic>
        <p:nvPicPr>
          <p:cNvPr id="19" name="Image 5" descr="Dibujo de una guitarra">
            <a:extLst>
              <a:ext uri="{FF2B5EF4-FFF2-40B4-BE49-F238E27FC236}">
                <a16:creationId xmlns:a16="http://schemas.microsoft.com/office/drawing/2014/main" id="{1862BC59-C6A8-3003-AB17-82BFE9A8365F}"/>
              </a:ext>
            </a:extLst>
          </p:cNvPr>
          <p:cNvPicPr>
            <a:picLocks noChangeAspect="1"/>
          </p:cNvPicPr>
          <p:nvPr/>
        </p:nvPicPr>
        <p:blipFill>
          <a:blip r:embed="rId8"/>
          <a:srcRect/>
          <a:stretch/>
        </p:blipFill>
        <p:spPr>
          <a:xfrm>
            <a:off x="4178300" y="3622027"/>
            <a:ext cx="1143000" cy="1143000"/>
          </a:xfrm>
          <a:prstGeom prst="rect">
            <a:avLst/>
          </a:prstGeom>
        </p:spPr>
      </p:pic>
      <p:sp>
        <p:nvSpPr>
          <p:cNvPr id="20" name="Text 12">
            <a:extLst>
              <a:ext uri="{FF2B5EF4-FFF2-40B4-BE49-F238E27FC236}">
                <a16:creationId xmlns:a16="http://schemas.microsoft.com/office/drawing/2014/main" id="{7D8A54B9-C010-0D57-7DF8-D6AE161D03B0}"/>
              </a:ext>
            </a:extLst>
          </p:cNvPr>
          <p:cNvSpPr/>
          <p:nvPr/>
        </p:nvSpPr>
        <p:spPr>
          <a:xfrm>
            <a:off x="4024255" y="4815827"/>
            <a:ext cx="1451090"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la</a:t>
            </a:r>
            <a:r>
              <a:rPr lang="en-US" sz="2000" dirty="0">
                <a:solidFill>
                  <a:srgbClr val="24113F"/>
                </a:solidFill>
                <a:latin typeface="Fredoka" pitchFamily="34" charset="0"/>
                <a:ea typeface="Fredoka" pitchFamily="34" charset="-122"/>
                <a:cs typeface="Fredoka" pitchFamily="34" charset="-120"/>
              </a:rPr>
              <a:t> guitarra</a:t>
            </a:r>
            <a:endParaRPr lang="en-US" sz="2000" dirty="0"/>
          </a:p>
        </p:txBody>
      </p:sp>
      <p:sp>
        <p:nvSpPr>
          <p:cNvPr id="21" name="Shape 13">
            <a:extLst>
              <a:ext uri="{FF2B5EF4-FFF2-40B4-BE49-F238E27FC236}">
                <a16:creationId xmlns:a16="http://schemas.microsoft.com/office/drawing/2014/main" id="{00FBB2BC-9A88-CC36-EE07-2835492DE1D5}"/>
              </a:ext>
            </a:extLst>
          </p:cNvPr>
          <p:cNvSpPr/>
          <p:nvPr/>
        </p:nvSpPr>
        <p:spPr>
          <a:xfrm>
            <a:off x="6197600" y="3469627"/>
            <a:ext cx="2489200" cy="1854200"/>
          </a:xfrm>
          <a:prstGeom prst="roundRect">
            <a:avLst>
              <a:gd name="adj" fmla="val 6849"/>
            </a:avLst>
          </a:prstGeom>
          <a:solidFill>
            <a:srgbClr val="FBF6EC"/>
          </a:solidFill>
          <a:ln/>
        </p:spPr>
        <p:txBody>
          <a:bodyPr/>
          <a:lstStyle/>
          <a:p>
            <a:endParaRPr lang="en-US"/>
          </a:p>
        </p:txBody>
      </p:sp>
      <p:pic>
        <p:nvPicPr>
          <p:cNvPr id="22" name="Image 6" descr="Dibujo de un cargador">
            <a:extLst>
              <a:ext uri="{FF2B5EF4-FFF2-40B4-BE49-F238E27FC236}">
                <a16:creationId xmlns:a16="http://schemas.microsoft.com/office/drawing/2014/main" id="{AE176E30-DB78-3262-E76A-9A1E9BEB57C2}"/>
              </a:ext>
            </a:extLst>
          </p:cNvPr>
          <p:cNvPicPr>
            <a:picLocks noChangeAspect="1"/>
          </p:cNvPicPr>
          <p:nvPr/>
        </p:nvPicPr>
        <p:blipFill>
          <a:blip r:embed="rId9"/>
          <a:srcRect/>
          <a:stretch/>
        </p:blipFill>
        <p:spPr>
          <a:xfrm>
            <a:off x="6870700" y="3622027"/>
            <a:ext cx="1143000" cy="1143000"/>
          </a:xfrm>
          <a:prstGeom prst="rect">
            <a:avLst/>
          </a:prstGeom>
        </p:spPr>
      </p:pic>
      <p:sp>
        <p:nvSpPr>
          <p:cNvPr id="23" name="Text 14">
            <a:extLst>
              <a:ext uri="{FF2B5EF4-FFF2-40B4-BE49-F238E27FC236}">
                <a16:creationId xmlns:a16="http://schemas.microsoft.com/office/drawing/2014/main" id="{5B97C4DA-4EED-FA75-FE78-FF449C177ADB}"/>
              </a:ext>
            </a:extLst>
          </p:cNvPr>
          <p:cNvSpPr/>
          <p:nvPr/>
        </p:nvSpPr>
        <p:spPr>
          <a:xfrm>
            <a:off x="6652578" y="4815827"/>
            <a:ext cx="1579245"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el</a:t>
            </a:r>
            <a:r>
              <a:rPr lang="en-US" sz="2000" dirty="0">
                <a:solidFill>
                  <a:srgbClr val="24113F"/>
                </a:solidFill>
                <a:latin typeface="Fredoka" pitchFamily="34" charset="0"/>
                <a:ea typeface="Fredoka" pitchFamily="34" charset="-122"/>
                <a:cs typeface="Fredoka" pitchFamily="34" charset="-120"/>
              </a:rPr>
              <a:t> cargador</a:t>
            </a:r>
            <a:endParaRPr lang="en-US" sz="2000" dirty="0"/>
          </a:p>
        </p:txBody>
      </p:sp>
      <p:sp>
        <p:nvSpPr>
          <p:cNvPr id="24" name="Shape 15">
            <a:extLst>
              <a:ext uri="{FF2B5EF4-FFF2-40B4-BE49-F238E27FC236}">
                <a16:creationId xmlns:a16="http://schemas.microsoft.com/office/drawing/2014/main" id="{CC675678-3950-1689-96B4-BAD2BA8423AE}"/>
              </a:ext>
            </a:extLst>
          </p:cNvPr>
          <p:cNvSpPr/>
          <p:nvPr/>
        </p:nvSpPr>
        <p:spPr>
          <a:xfrm>
            <a:off x="8890000" y="3469627"/>
            <a:ext cx="2489200" cy="1854200"/>
          </a:xfrm>
          <a:prstGeom prst="roundRect">
            <a:avLst>
              <a:gd name="adj" fmla="val 6849"/>
            </a:avLst>
          </a:prstGeom>
          <a:solidFill>
            <a:srgbClr val="FBF6EC"/>
          </a:solidFill>
          <a:ln/>
        </p:spPr>
        <p:txBody>
          <a:bodyPr/>
          <a:lstStyle/>
          <a:p>
            <a:endParaRPr lang="en-US"/>
          </a:p>
        </p:txBody>
      </p:sp>
      <p:sp>
        <p:nvSpPr>
          <p:cNvPr id="26" name="Text 16">
            <a:extLst>
              <a:ext uri="{FF2B5EF4-FFF2-40B4-BE49-F238E27FC236}">
                <a16:creationId xmlns:a16="http://schemas.microsoft.com/office/drawing/2014/main" id="{EBA106A0-9F24-C4D5-BB2C-378D79BD31D9}"/>
              </a:ext>
            </a:extLst>
          </p:cNvPr>
          <p:cNvSpPr/>
          <p:nvPr/>
        </p:nvSpPr>
        <p:spPr>
          <a:xfrm>
            <a:off x="9428632" y="4815827"/>
            <a:ext cx="1411865" cy="381000"/>
          </a:xfrm>
          <a:prstGeom prst="rect">
            <a:avLst/>
          </a:prstGeom>
          <a:noFill/>
          <a:ln/>
        </p:spPr>
        <p:txBody>
          <a:bodyPr wrap="square" lIns="0" tIns="0" rIns="0" bIns="0" rtlCol="0" anchor="t">
            <a:normAutofit/>
          </a:bodyPr>
          <a:lstStyle/>
          <a:p>
            <a:pPr marL="0" indent="0" algn="ctr">
              <a:lnSpc>
                <a:spcPts val="2800"/>
              </a:lnSpc>
              <a:buNone/>
            </a:pPr>
            <a:r>
              <a:rPr lang="en-US" sz="2000" dirty="0">
                <a:solidFill>
                  <a:srgbClr val="6B4BD6"/>
                </a:solidFill>
                <a:latin typeface="Fredoka" pitchFamily="34" charset="0"/>
                <a:ea typeface="Fredoka" pitchFamily="34" charset="-122"/>
                <a:cs typeface="Fredoka" pitchFamily="34" charset="-120"/>
              </a:rPr>
              <a:t>los</a:t>
            </a:r>
            <a:r>
              <a:rPr lang="en-US" sz="2000" dirty="0">
                <a:solidFill>
                  <a:srgbClr val="24113F"/>
                </a:solidFill>
                <a:latin typeface="Fredoka" pitchFamily="34" charset="0"/>
                <a:ea typeface="Fredoka" pitchFamily="34" charset="-122"/>
                <a:cs typeface="Fredoka" pitchFamily="34" charset="-120"/>
              </a:rPr>
              <a:t> cojines</a:t>
            </a:r>
            <a:endParaRPr lang="en-US" sz="2000" dirty="0"/>
          </a:p>
        </p:txBody>
      </p:sp>
      <p:sp>
        <p:nvSpPr>
          <p:cNvPr id="27" name="Text 17">
            <a:extLst>
              <a:ext uri="{FF2B5EF4-FFF2-40B4-BE49-F238E27FC236}">
                <a16:creationId xmlns:a16="http://schemas.microsoft.com/office/drawing/2014/main" id="{636C452C-09EF-0279-167D-5D5E593EAB21}"/>
              </a:ext>
            </a:extLst>
          </p:cNvPr>
          <p:cNvSpPr/>
          <p:nvPr/>
        </p:nvSpPr>
        <p:spPr>
          <a:xfrm>
            <a:off x="812800" y="6238298"/>
            <a:ext cx="10883392" cy="238702"/>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8FC4"/>
                </a:solidFill>
                <a:latin typeface="Fredoka" pitchFamily="34" charset="0"/>
                <a:ea typeface="Fredoka" pitchFamily="34" charset="-122"/>
                <a:cs typeface="Fredoka" pitchFamily="34" charset="-120"/>
              </a:rPr>
              <a:t>Iconos: Twemoji (CC BY 4.0)</a:t>
            </a:r>
            <a:endParaRPr lang="en-US" sz="1200" dirty="0"/>
          </a:p>
        </p:txBody>
      </p:sp>
      <p:pic>
        <p:nvPicPr>
          <p:cNvPr id="28" name="Picture 27">
            <a:extLst>
              <a:ext uri="{FF2B5EF4-FFF2-40B4-BE49-F238E27FC236}">
                <a16:creationId xmlns:a16="http://schemas.microsoft.com/office/drawing/2014/main" id="{DE092933-FB4C-3E5B-98FE-DB2D01C8171E}"/>
              </a:ext>
            </a:extLst>
          </p:cNvPr>
          <p:cNvPicPr>
            <a:picLocks noChangeAspect="1"/>
          </p:cNvPicPr>
          <p:nvPr/>
        </p:nvPicPr>
        <p:blipFill>
          <a:blip r:embed="rId10"/>
          <a:srcRect/>
          <a:stretch>
            <a:fillRect/>
          </a:stretch>
        </p:blipFill>
        <p:spPr>
          <a:xfrm>
            <a:off x="9141778" y="3495028"/>
            <a:ext cx="2049992" cy="1410207"/>
          </a:xfrm>
          <a:prstGeom prst="rect">
            <a:avLst/>
          </a:prstGeom>
        </p:spPr>
      </p:pic>
    </p:spTree>
    <p:extLst>
      <p:ext uri="{BB962C8B-B14F-4D97-AF65-F5344CB8AC3E}">
        <p14:creationId xmlns:p14="http://schemas.microsoft.com/office/powerpoint/2010/main" val="1071573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24113F"/>
        </a:solidFill>
        <a:effectLst/>
      </p:bgPr>
    </p:bg>
    <p:spTree>
      <p:nvGrpSpPr>
        <p:cNvPr id="1" name=""/>
        <p:cNvGrpSpPr/>
        <p:nvPr/>
      </p:nvGrpSpPr>
      <p:grpSpPr>
        <a:xfrm>
          <a:off x="0" y="0"/>
          <a:ext cx="0" cy="0"/>
          <a:chOff x="0" y="0"/>
          <a:chExt cx="0" cy="0"/>
        </a:xfrm>
      </p:grpSpPr>
      <p:pic>
        <p:nvPicPr>
          <p:cNvPr id="2" name="Image 0" descr="La habitación del vídeo vista desde arriba"/>
          <p:cNvPicPr>
            <a:picLocks noChangeAspect="1"/>
          </p:cNvPicPr>
          <p:nvPr/>
        </p:nvPicPr>
        <p:blipFill>
          <a:blip r:embed="rId3"/>
          <a:srcRect/>
          <a:stretch/>
        </p:blipFill>
        <p:spPr>
          <a:xfrm>
            <a:off x="0" y="0"/>
            <a:ext cx="12192000" cy="6858000"/>
          </a:xfrm>
          <a:prstGeom prst="rect">
            <a:avLst/>
          </a:prstGeom>
        </p:spPr>
      </p:pic>
      <p:sp>
        <p:nvSpPr>
          <p:cNvPr id="3" name="Shape 0"/>
          <p:cNvSpPr/>
          <p:nvPr/>
        </p:nvSpPr>
        <p:spPr>
          <a:xfrm>
            <a:off x="609600" y="5381925"/>
            <a:ext cx="4826000" cy="1178502"/>
          </a:xfrm>
          <a:prstGeom prst="roundRect">
            <a:avLst>
              <a:gd name="adj" fmla="val 12932"/>
            </a:avLst>
          </a:prstGeom>
          <a:solidFill>
            <a:srgbClr val="24113F"/>
          </a:solidFill>
          <a:ln/>
        </p:spPr>
        <p:txBody>
          <a:bodyPr/>
          <a:lstStyle/>
          <a:p>
            <a:endParaRPr lang="en-US"/>
          </a:p>
        </p:txBody>
      </p:sp>
      <p:sp>
        <p:nvSpPr>
          <p:cNvPr id="4" name="Text 1"/>
          <p:cNvSpPr/>
          <p:nvPr/>
        </p:nvSpPr>
        <p:spPr>
          <a:xfrm>
            <a:off x="863600" y="5585125"/>
            <a:ext cx="4447540" cy="274277"/>
          </a:xfrm>
          <a:prstGeom prst="rect">
            <a:avLst/>
          </a:prstGeom>
          <a:noFill/>
          <a:ln/>
        </p:spPr>
        <p:txBody>
          <a:bodyPr wrap="square" lIns="0" tIns="0" rIns="0" bIns="0" rtlCol="0" anchor="t">
            <a:normAutofit/>
          </a:bodyPr>
          <a:lstStyle/>
          <a:p>
            <a:pPr marL="0" indent="0" algn="l">
              <a:lnSpc>
                <a:spcPts val="1960"/>
              </a:lnSpc>
              <a:buNone/>
            </a:pPr>
            <a:r>
              <a:rPr lang="en-US" sz="1400" kern="0" spc="50" dirty="0">
                <a:solidFill>
                  <a:srgbClr val="FFC93C"/>
                </a:solidFill>
                <a:latin typeface="Bungee" pitchFamily="34" charset="0"/>
                <a:ea typeface="Bungee" pitchFamily="34" charset="-122"/>
                <a:cs typeface="Bungee" pitchFamily="34" charset="-120"/>
              </a:rPr>
              <a:t>La habitación</a:t>
            </a:r>
            <a:endParaRPr lang="en-US" sz="1400" dirty="0"/>
          </a:p>
        </p:txBody>
      </p:sp>
      <p:sp>
        <p:nvSpPr>
          <p:cNvPr id="5" name="Text 2"/>
          <p:cNvSpPr>
            <a:spLocks noGrp="1"/>
          </p:cNvSpPr>
          <p:nvPr>
            <p:ph type="title"/>
          </p:nvPr>
        </p:nvSpPr>
        <p:spPr>
          <a:xfrm>
            <a:off x="863600" y="5910203"/>
            <a:ext cx="4447540"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BF6EC"/>
                </a:solidFill>
                <a:latin typeface="Fredoka" pitchFamily="34" charset="0"/>
                <a:ea typeface="Fredoka" pitchFamily="34" charset="-122"/>
                <a:cs typeface="Fredoka" pitchFamily="34" charset="-120"/>
              </a:rPr>
              <a:t>¿Qué cosas ves?</a:t>
            </a:r>
            <a:endParaRPr lang="en-US"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bg>
      <p:bgPr>
        <a:solidFill>
          <a:srgbClr val="FBF6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711200"/>
            <a:ext cx="10883392"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24113F"/>
                </a:solidFill>
                <a:latin typeface="Fredoka" pitchFamily="34" charset="0"/>
                <a:ea typeface="Fredoka" pitchFamily="34" charset="-122"/>
                <a:cs typeface="Fredoka" pitchFamily="34" charset="-120"/>
              </a:rPr>
              <a:t>¿Dónde está la pelota?</a:t>
            </a:r>
            <a:endParaRPr lang="en-US" sz="3200" dirty="0"/>
          </a:p>
        </p:txBody>
      </p:sp>
      <p:sp>
        <p:nvSpPr>
          <p:cNvPr id="3" name="Shape 1"/>
          <p:cNvSpPr/>
          <p:nvPr/>
        </p:nvSpPr>
        <p:spPr>
          <a:xfrm>
            <a:off x="812800" y="1412227"/>
            <a:ext cx="2489200" cy="1803400"/>
          </a:xfrm>
          <a:prstGeom prst="roundRect">
            <a:avLst>
              <a:gd name="adj" fmla="val 7042"/>
            </a:avLst>
          </a:prstGeom>
          <a:solidFill>
            <a:srgbClr val="EDE4FA"/>
          </a:solidFill>
          <a:ln/>
        </p:spPr>
        <p:txBody>
          <a:bodyPr/>
          <a:lstStyle/>
          <a:p>
            <a:endParaRPr lang="en-US"/>
          </a:p>
        </p:txBody>
      </p:sp>
      <p:pic>
        <p:nvPicPr>
          <p:cNvPr id="4" name="Image 0" descr="La pelota encima de la mesa"/>
          <p:cNvPicPr>
            <a:picLocks noChangeAspect="1"/>
          </p:cNvPicPr>
          <p:nvPr/>
        </p:nvPicPr>
        <p:blipFill>
          <a:blip r:embed="rId3"/>
          <a:srcRect/>
          <a:stretch/>
        </p:blipFill>
        <p:spPr>
          <a:xfrm>
            <a:off x="1295400" y="1539227"/>
            <a:ext cx="1524000" cy="1143000"/>
          </a:xfrm>
          <a:prstGeom prst="rect">
            <a:avLst/>
          </a:prstGeom>
        </p:spPr>
      </p:pic>
      <p:sp>
        <p:nvSpPr>
          <p:cNvPr id="5" name="Text 2"/>
          <p:cNvSpPr/>
          <p:nvPr/>
        </p:nvSpPr>
        <p:spPr>
          <a:xfrm>
            <a:off x="1363028" y="2733027"/>
            <a:ext cx="1388745" cy="381000"/>
          </a:xfrm>
          <a:prstGeom prst="rect">
            <a:avLst/>
          </a:prstGeom>
          <a:noFill/>
          <a:ln/>
        </p:spPr>
        <p:txBody>
          <a:bodyPr wrap="square" lIns="0" tIns="0" rIns="0" bIns="0" rtlCol="0" anchor="t">
            <a:normAutofit/>
          </a:bodyPr>
          <a:lstStyle/>
          <a:p>
            <a:pPr marL="0" indent="0" algn="ctr">
              <a:lnSpc>
                <a:spcPts val="2800"/>
              </a:lnSpc>
              <a:buNone/>
            </a:pPr>
            <a:r>
              <a:rPr lang="en-US" sz="2000" b="1" dirty="0">
                <a:solidFill>
                  <a:srgbClr val="24113F"/>
                </a:solidFill>
                <a:latin typeface="Fredoka" pitchFamily="34" charset="0"/>
                <a:ea typeface="Fredoka" pitchFamily="34" charset="-122"/>
                <a:cs typeface="Fredoka" pitchFamily="34" charset="-120"/>
              </a:rPr>
              <a:t>encima de</a:t>
            </a:r>
            <a:endParaRPr lang="en-US" sz="2000" dirty="0"/>
          </a:p>
        </p:txBody>
      </p:sp>
      <p:sp>
        <p:nvSpPr>
          <p:cNvPr id="6" name="Shape 3"/>
          <p:cNvSpPr/>
          <p:nvPr/>
        </p:nvSpPr>
        <p:spPr>
          <a:xfrm>
            <a:off x="3505200" y="1412227"/>
            <a:ext cx="2489200" cy="1803400"/>
          </a:xfrm>
          <a:prstGeom prst="roundRect">
            <a:avLst>
              <a:gd name="adj" fmla="val 7042"/>
            </a:avLst>
          </a:prstGeom>
          <a:solidFill>
            <a:srgbClr val="EDE4FA"/>
          </a:solidFill>
          <a:ln/>
        </p:spPr>
        <p:txBody>
          <a:bodyPr/>
          <a:lstStyle/>
          <a:p>
            <a:endParaRPr lang="en-US"/>
          </a:p>
        </p:txBody>
      </p:sp>
      <p:pic>
        <p:nvPicPr>
          <p:cNvPr id="7" name="Image 1" descr="La pelota debajo de la mesa"/>
          <p:cNvPicPr>
            <a:picLocks noChangeAspect="1"/>
          </p:cNvPicPr>
          <p:nvPr/>
        </p:nvPicPr>
        <p:blipFill>
          <a:blip r:embed="rId4"/>
          <a:srcRect/>
          <a:stretch/>
        </p:blipFill>
        <p:spPr>
          <a:xfrm>
            <a:off x="3987800" y="1539227"/>
            <a:ext cx="1524000" cy="1143000"/>
          </a:xfrm>
          <a:prstGeom prst="rect">
            <a:avLst/>
          </a:prstGeom>
        </p:spPr>
      </p:pic>
      <p:sp>
        <p:nvSpPr>
          <p:cNvPr id="8" name="Text 4"/>
          <p:cNvSpPr/>
          <p:nvPr/>
        </p:nvSpPr>
        <p:spPr>
          <a:xfrm>
            <a:off x="4085136" y="2733027"/>
            <a:ext cx="1329257" cy="381000"/>
          </a:xfrm>
          <a:prstGeom prst="rect">
            <a:avLst/>
          </a:prstGeom>
          <a:noFill/>
          <a:ln/>
        </p:spPr>
        <p:txBody>
          <a:bodyPr wrap="square" lIns="0" tIns="0" rIns="0" bIns="0" rtlCol="0" anchor="t">
            <a:normAutofit/>
          </a:bodyPr>
          <a:lstStyle/>
          <a:p>
            <a:pPr marL="0" indent="0" algn="ctr">
              <a:lnSpc>
                <a:spcPts val="2800"/>
              </a:lnSpc>
              <a:buNone/>
            </a:pPr>
            <a:r>
              <a:rPr lang="en-US" sz="2000" b="1" dirty="0">
                <a:solidFill>
                  <a:srgbClr val="24113F"/>
                </a:solidFill>
                <a:latin typeface="Fredoka" pitchFamily="34" charset="0"/>
                <a:ea typeface="Fredoka" pitchFamily="34" charset="-122"/>
                <a:cs typeface="Fredoka" pitchFamily="34" charset="-120"/>
              </a:rPr>
              <a:t>debajo de</a:t>
            </a:r>
            <a:endParaRPr lang="en-US" sz="2000" dirty="0"/>
          </a:p>
        </p:txBody>
      </p:sp>
      <p:sp>
        <p:nvSpPr>
          <p:cNvPr id="9" name="Shape 5"/>
          <p:cNvSpPr/>
          <p:nvPr/>
        </p:nvSpPr>
        <p:spPr>
          <a:xfrm>
            <a:off x="6197600" y="1412227"/>
            <a:ext cx="2489200" cy="1803400"/>
          </a:xfrm>
          <a:prstGeom prst="roundRect">
            <a:avLst>
              <a:gd name="adj" fmla="val 7042"/>
            </a:avLst>
          </a:prstGeom>
          <a:solidFill>
            <a:srgbClr val="EDE4FA"/>
          </a:solidFill>
          <a:ln/>
        </p:spPr>
        <p:txBody>
          <a:bodyPr/>
          <a:lstStyle/>
          <a:p>
            <a:endParaRPr lang="en-US"/>
          </a:p>
        </p:txBody>
      </p:sp>
      <p:pic>
        <p:nvPicPr>
          <p:cNvPr id="10" name="Image 2" descr="La pelota dentro de la caja"/>
          <p:cNvPicPr>
            <a:picLocks noChangeAspect="1"/>
          </p:cNvPicPr>
          <p:nvPr/>
        </p:nvPicPr>
        <p:blipFill>
          <a:blip r:embed="rId5"/>
          <a:srcRect/>
          <a:stretch/>
        </p:blipFill>
        <p:spPr>
          <a:xfrm>
            <a:off x="6680200" y="1539227"/>
            <a:ext cx="1524000" cy="1143000"/>
          </a:xfrm>
          <a:prstGeom prst="rect">
            <a:avLst/>
          </a:prstGeom>
        </p:spPr>
      </p:pic>
      <p:sp>
        <p:nvSpPr>
          <p:cNvPr id="11" name="Text 6"/>
          <p:cNvSpPr/>
          <p:nvPr/>
        </p:nvSpPr>
        <p:spPr>
          <a:xfrm>
            <a:off x="6776757" y="2733027"/>
            <a:ext cx="1330816" cy="381000"/>
          </a:xfrm>
          <a:prstGeom prst="rect">
            <a:avLst/>
          </a:prstGeom>
          <a:noFill/>
          <a:ln/>
        </p:spPr>
        <p:txBody>
          <a:bodyPr wrap="square" lIns="0" tIns="0" rIns="0" bIns="0" rtlCol="0" anchor="t">
            <a:normAutofit/>
          </a:bodyPr>
          <a:lstStyle/>
          <a:p>
            <a:pPr marL="0" indent="0" algn="ctr">
              <a:lnSpc>
                <a:spcPts val="2800"/>
              </a:lnSpc>
              <a:buNone/>
            </a:pPr>
            <a:r>
              <a:rPr lang="en-US" sz="2000" b="1" dirty="0">
                <a:solidFill>
                  <a:srgbClr val="24113F"/>
                </a:solidFill>
                <a:latin typeface="Fredoka" pitchFamily="34" charset="0"/>
                <a:ea typeface="Fredoka" pitchFamily="34" charset="-122"/>
                <a:cs typeface="Fredoka" pitchFamily="34" charset="-120"/>
              </a:rPr>
              <a:t>dentro de</a:t>
            </a:r>
            <a:endParaRPr lang="en-US" sz="2000" dirty="0"/>
          </a:p>
        </p:txBody>
      </p:sp>
      <p:sp>
        <p:nvSpPr>
          <p:cNvPr id="12" name="Shape 7"/>
          <p:cNvSpPr/>
          <p:nvPr/>
        </p:nvSpPr>
        <p:spPr>
          <a:xfrm>
            <a:off x="8890000" y="1412227"/>
            <a:ext cx="2489200" cy="1803400"/>
          </a:xfrm>
          <a:prstGeom prst="roundRect">
            <a:avLst>
              <a:gd name="adj" fmla="val 7042"/>
            </a:avLst>
          </a:prstGeom>
          <a:solidFill>
            <a:srgbClr val="EDE4FA"/>
          </a:solidFill>
          <a:ln/>
        </p:spPr>
        <p:txBody>
          <a:bodyPr/>
          <a:lstStyle/>
          <a:p>
            <a:endParaRPr lang="en-US"/>
          </a:p>
        </p:txBody>
      </p:sp>
      <p:pic>
        <p:nvPicPr>
          <p:cNvPr id="13" name="Image 3" descr="La pelota fuera de la caja"/>
          <p:cNvPicPr>
            <a:picLocks noChangeAspect="1"/>
          </p:cNvPicPr>
          <p:nvPr/>
        </p:nvPicPr>
        <p:blipFill>
          <a:blip r:embed="rId6"/>
          <a:srcRect/>
          <a:stretch/>
        </p:blipFill>
        <p:spPr>
          <a:xfrm>
            <a:off x="9372600" y="1539227"/>
            <a:ext cx="1524000" cy="1143000"/>
          </a:xfrm>
          <a:prstGeom prst="rect">
            <a:avLst/>
          </a:prstGeom>
        </p:spPr>
      </p:pic>
      <p:sp>
        <p:nvSpPr>
          <p:cNvPr id="14" name="Text 8"/>
          <p:cNvSpPr/>
          <p:nvPr/>
        </p:nvSpPr>
        <p:spPr>
          <a:xfrm>
            <a:off x="9556086" y="2733027"/>
            <a:ext cx="1157028" cy="381000"/>
          </a:xfrm>
          <a:prstGeom prst="rect">
            <a:avLst/>
          </a:prstGeom>
          <a:noFill/>
          <a:ln/>
        </p:spPr>
        <p:txBody>
          <a:bodyPr wrap="square" lIns="0" tIns="0" rIns="0" bIns="0" rtlCol="0" anchor="t">
            <a:normAutofit/>
          </a:bodyPr>
          <a:lstStyle/>
          <a:p>
            <a:pPr marL="0" indent="0" algn="ctr">
              <a:lnSpc>
                <a:spcPts val="2800"/>
              </a:lnSpc>
              <a:buNone/>
            </a:pPr>
            <a:r>
              <a:rPr lang="en-US" sz="2000" b="1" dirty="0">
                <a:solidFill>
                  <a:srgbClr val="24113F"/>
                </a:solidFill>
                <a:latin typeface="Fredoka" pitchFamily="34" charset="0"/>
                <a:ea typeface="Fredoka" pitchFamily="34" charset="-122"/>
                <a:cs typeface="Fredoka" pitchFamily="34" charset="-120"/>
              </a:rPr>
              <a:t>fuera de</a:t>
            </a:r>
            <a:endParaRPr lang="en-US" sz="2000" dirty="0"/>
          </a:p>
        </p:txBody>
      </p:sp>
      <p:sp>
        <p:nvSpPr>
          <p:cNvPr id="15" name="Shape 9"/>
          <p:cNvSpPr/>
          <p:nvPr/>
        </p:nvSpPr>
        <p:spPr>
          <a:xfrm>
            <a:off x="812800" y="3418827"/>
            <a:ext cx="2489200" cy="1803400"/>
          </a:xfrm>
          <a:prstGeom prst="roundRect">
            <a:avLst>
              <a:gd name="adj" fmla="val 7042"/>
            </a:avLst>
          </a:prstGeom>
          <a:solidFill>
            <a:srgbClr val="EDE4FA"/>
          </a:solidFill>
          <a:ln/>
        </p:spPr>
        <p:txBody>
          <a:bodyPr/>
          <a:lstStyle/>
          <a:p>
            <a:endParaRPr lang="en-US"/>
          </a:p>
        </p:txBody>
      </p:sp>
      <p:pic>
        <p:nvPicPr>
          <p:cNvPr id="16" name="Image 4" descr="La pelota delante de la caja"/>
          <p:cNvPicPr>
            <a:picLocks noChangeAspect="1"/>
          </p:cNvPicPr>
          <p:nvPr/>
        </p:nvPicPr>
        <p:blipFill>
          <a:blip r:embed="rId7"/>
          <a:srcRect/>
          <a:stretch/>
        </p:blipFill>
        <p:spPr>
          <a:xfrm>
            <a:off x="1295400" y="3545827"/>
            <a:ext cx="1524000" cy="1143000"/>
          </a:xfrm>
          <a:prstGeom prst="rect">
            <a:avLst/>
          </a:prstGeom>
        </p:spPr>
      </p:pic>
      <p:sp>
        <p:nvSpPr>
          <p:cNvPr id="17" name="Text 10"/>
          <p:cNvSpPr/>
          <p:nvPr/>
        </p:nvSpPr>
        <p:spPr>
          <a:xfrm>
            <a:off x="1324321" y="4739627"/>
            <a:ext cx="1466157" cy="381000"/>
          </a:xfrm>
          <a:prstGeom prst="rect">
            <a:avLst/>
          </a:prstGeom>
          <a:noFill/>
          <a:ln/>
        </p:spPr>
        <p:txBody>
          <a:bodyPr wrap="square" lIns="0" tIns="0" rIns="0" bIns="0" rtlCol="0" anchor="t">
            <a:normAutofit/>
          </a:bodyPr>
          <a:lstStyle/>
          <a:p>
            <a:pPr marL="0" indent="0" algn="ctr">
              <a:lnSpc>
                <a:spcPts val="2800"/>
              </a:lnSpc>
              <a:buNone/>
            </a:pPr>
            <a:r>
              <a:rPr lang="en-US" sz="2000" b="1" dirty="0">
                <a:solidFill>
                  <a:srgbClr val="24113F"/>
                </a:solidFill>
                <a:latin typeface="Fredoka" pitchFamily="34" charset="0"/>
                <a:ea typeface="Fredoka" pitchFamily="34" charset="-122"/>
                <a:cs typeface="Fredoka" pitchFamily="34" charset="-120"/>
              </a:rPr>
              <a:t>delante de</a:t>
            </a:r>
            <a:endParaRPr lang="en-US" sz="2000" dirty="0"/>
          </a:p>
        </p:txBody>
      </p:sp>
      <p:sp>
        <p:nvSpPr>
          <p:cNvPr id="18" name="Shape 11"/>
          <p:cNvSpPr/>
          <p:nvPr/>
        </p:nvSpPr>
        <p:spPr>
          <a:xfrm>
            <a:off x="3505200" y="3418827"/>
            <a:ext cx="2489200" cy="1803400"/>
          </a:xfrm>
          <a:prstGeom prst="roundRect">
            <a:avLst>
              <a:gd name="adj" fmla="val 7042"/>
            </a:avLst>
          </a:prstGeom>
          <a:solidFill>
            <a:srgbClr val="EDE4FA"/>
          </a:solidFill>
          <a:ln/>
        </p:spPr>
        <p:txBody>
          <a:bodyPr/>
          <a:lstStyle/>
          <a:p>
            <a:endParaRPr lang="en-US"/>
          </a:p>
        </p:txBody>
      </p:sp>
      <p:pic>
        <p:nvPicPr>
          <p:cNvPr id="19" name="Image 5" descr="La pelota detrás de la caja"/>
          <p:cNvPicPr>
            <a:picLocks noChangeAspect="1"/>
          </p:cNvPicPr>
          <p:nvPr/>
        </p:nvPicPr>
        <p:blipFill>
          <a:blip r:embed="rId8"/>
          <a:srcRect/>
          <a:stretch/>
        </p:blipFill>
        <p:spPr>
          <a:xfrm>
            <a:off x="3987800" y="3545827"/>
            <a:ext cx="1524000" cy="1143000"/>
          </a:xfrm>
          <a:prstGeom prst="rect">
            <a:avLst/>
          </a:prstGeom>
        </p:spPr>
      </p:pic>
      <p:sp>
        <p:nvSpPr>
          <p:cNvPr id="20" name="Text 12"/>
          <p:cNvSpPr/>
          <p:nvPr/>
        </p:nvSpPr>
        <p:spPr>
          <a:xfrm>
            <a:off x="4101321" y="4739627"/>
            <a:ext cx="1296959" cy="381000"/>
          </a:xfrm>
          <a:prstGeom prst="rect">
            <a:avLst/>
          </a:prstGeom>
          <a:noFill/>
          <a:ln/>
        </p:spPr>
        <p:txBody>
          <a:bodyPr wrap="square" lIns="0" tIns="0" rIns="0" bIns="0" rtlCol="0" anchor="t">
            <a:normAutofit/>
          </a:bodyPr>
          <a:lstStyle/>
          <a:p>
            <a:pPr marL="0" indent="0" algn="ctr">
              <a:lnSpc>
                <a:spcPts val="2800"/>
              </a:lnSpc>
              <a:buNone/>
            </a:pPr>
            <a:r>
              <a:rPr lang="en-US" sz="2000" b="1" dirty="0">
                <a:solidFill>
                  <a:srgbClr val="24113F"/>
                </a:solidFill>
                <a:latin typeface="Fredoka" pitchFamily="34" charset="0"/>
                <a:ea typeface="Fredoka" pitchFamily="34" charset="-122"/>
                <a:cs typeface="Fredoka" pitchFamily="34" charset="-120"/>
              </a:rPr>
              <a:t>detrás de</a:t>
            </a:r>
            <a:endParaRPr lang="en-US" sz="2000" dirty="0"/>
          </a:p>
        </p:txBody>
      </p:sp>
      <p:sp>
        <p:nvSpPr>
          <p:cNvPr id="21" name="Shape 13"/>
          <p:cNvSpPr/>
          <p:nvPr/>
        </p:nvSpPr>
        <p:spPr>
          <a:xfrm>
            <a:off x="6197600" y="3418827"/>
            <a:ext cx="2489200" cy="1803400"/>
          </a:xfrm>
          <a:prstGeom prst="roundRect">
            <a:avLst>
              <a:gd name="adj" fmla="val 7042"/>
            </a:avLst>
          </a:prstGeom>
          <a:solidFill>
            <a:srgbClr val="EDE4FA"/>
          </a:solidFill>
          <a:ln/>
        </p:spPr>
        <p:txBody>
          <a:bodyPr/>
          <a:lstStyle/>
          <a:p>
            <a:endParaRPr lang="en-US"/>
          </a:p>
        </p:txBody>
      </p:sp>
      <p:pic>
        <p:nvPicPr>
          <p:cNvPr id="22" name="Image 6" descr="La pelota al lado de la caja"/>
          <p:cNvPicPr>
            <a:picLocks noChangeAspect="1"/>
          </p:cNvPicPr>
          <p:nvPr/>
        </p:nvPicPr>
        <p:blipFill>
          <a:blip r:embed="rId9"/>
          <a:srcRect/>
          <a:stretch/>
        </p:blipFill>
        <p:spPr>
          <a:xfrm>
            <a:off x="6680200" y="3545827"/>
            <a:ext cx="1524000" cy="1143000"/>
          </a:xfrm>
          <a:prstGeom prst="rect">
            <a:avLst/>
          </a:prstGeom>
        </p:spPr>
      </p:pic>
      <p:sp>
        <p:nvSpPr>
          <p:cNvPr id="23" name="Text 14"/>
          <p:cNvSpPr/>
          <p:nvPr/>
        </p:nvSpPr>
        <p:spPr>
          <a:xfrm>
            <a:off x="6766531" y="4739627"/>
            <a:ext cx="1351338" cy="381000"/>
          </a:xfrm>
          <a:prstGeom prst="rect">
            <a:avLst/>
          </a:prstGeom>
          <a:noFill/>
          <a:ln/>
        </p:spPr>
        <p:txBody>
          <a:bodyPr wrap="square" lIns="0" tIns="0" rIns="0" bIns="0" rtlCol="0" anchor="t">
            <a:normAutofit/>
          </a:bodyPr>
          <a:lstStyle/>
          <a:p>
            <a:pPr marL="0" indent="0" algn="ctr">
              <a:lnSpc>
                <a:spcPts val="2800"/>
              </a:lnSpc>
              <a:buNone/>
            </a:pPr>
            <a:r>
              <a:rPr lang="en-US" sz="2000" b="1" dirty="0">
                <a:solidFill>
                  <a:srgbClr val="24113F"/>
                </a:solidFill>
                <a:latin typeface="Fredoka" pitchFamily="34" charset="0"/>
                <a:ea typeface="Fredoka" pitchFamily="34" charset="-122"/>
                <a:cs typeface="Fredoka" pitchFamily="34" charset="-120"/>
              </a:rPr>
              <a:t>al lado de</a:t>
            </a:r>
            <a:endParaRPr lang="en-US" sz="2000" dirty="0"/>
          </a:p>
        </p:txBody>
      </p:sp>
      <p:sp>
        <p:nvSpPr>
          <p:cNvPr id="24" name="Shape 15"/>
          <p:cNvSpPr/>
          <p:nvPr/>
        </p:nvSpPr>
        <p:spPr>
          <a:xfrm>
            <a:off x="8890000" y="3418827"/>
            <a:ext cx="2489200" cy="1803400"/>
          </a:xfrm>
          <a:prstGeom prst="roundRect">
            <a:avLst>
              <a:gd name="adj" fmla="val 7042"/>
            </a:avLst>
          </a:prstGeom>
          <a:solidFill>
            <a:srgbClr val="EDE4FA"/>
          </a:solidFill>
          <a:ln/>
        </p:spPr>
        <p:txBody>
          <a:bodyPr/>
          <a:lstStyle/>
          <a:p>
            <a:endParaRPr lang="en-US"/>
          </a:p>
        </p:txBody>
      </p:sp>
      <p:pic>
        <p:nvPicPr>
          <p:cNvPr id="25" name="Image 7" descr="La pelota entre dos cajas"/>
          <p:cNvPicPr>
            <a:picLocks noChangeAspect="1"/>
          </p:cNvPicPr>
          <p:nvPr/>
        </p:nvPicPr>
        <p:blipFill>
          <a:blip r:embed="rId10"/>
          <a:srcRect/>
          <a:stretch/>
        </p:blipFill>
        <p:spPr>
          <a:xfrm>
            <a:off x="9372600" y="3545827"/>
            <a:ext cx="1524000" cy="1143000"/>
          </a:xfrm>
          <a:prstGeom prst="rect">
            <a:avLst/>
          </a:prstGeom>
        </p:spPr>
      </p:pic>
      <p:sp>
        <p:nvSpPr>
          <p:cNvPr id="26" name="Text 16"/>
          <p:cNvSpPr/>
          <p:nvPr/>
        </p:nvSpPr>
        <p:spPr>
          <a:xfrm>
            <a:off x="9764078" y="4739627"/>
            <a:ext cx="741045" cy="381000"/>
          </a:xfrm>
          <a:prstGeom prst="rect">
            <a:avLst/>
          </a:prstGeom>
          <a:noFill/>
          <a:ln/>
        </p:spPr>
        <p:txBody>
          <a:bodyPr wrap="square" lIns="0" tIns="0" rIns="0" bIns="0" rtlCol="0" anchor="t">
            <a:normAutofit/>
          </a:bodyPr>
          <a:lstStyle/>
          <a:p>
            <a:pPr marL="0" indent="0" algn="ctr">
              <a:lnSpc>
                <a:spcPts val="2800"/>
              </a:lnSpc>
              <a:buNone/>
            </a:pPr>
            <a:r>
              <a:rPr lang="en-US" sz="2000" b="1" dirty="0">
                <a:solidFill>
                  <a:srgbClr val="24113F"/>
                </a:solidFill>
                <a:latin typeface="Fredoka" pitchFamily="34" charset="0"/>
                <a:ea typeface="Fredoka" pitchFamily="34" charset="-122"/>
                <a:cs typeface="Fredoka" pitchFamily="34" charset="-120"/>
              </a:rPr>
              <a:t>entre</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rgbClr val="24113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711200"/>
            <a:ext cx="10883392"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FBF6EC"/>
                </a:solidFill>
                <a:latin typeface="Fredoka" pitchFamily="34" charset="0"/>
                <a:ea typeface="Fredoka" pitchFamily="34" charset="-122"/>
                <a:cs typeface="Fredoka" pitchFamily="34" charset="-120"/>
              </a:rPr>
              <a:t>El verbo </a:t>
            </a:r>
            <a:r>
              <a:rPr lang="en-US" sz="3200" b="1" i="0" dirty="0">
                <a:solidFill>
                  <a:srgbClr val="FFC93C"/>
                </a:solidFill>
                <a:latin typeface="Fredoka" pitchFamily="34" charset="0"/>
                <a:ea typeface="Fredoka" pitchFamily="34" charset="-122"/>
                <a:cs typeface="Fredoka" pitchFamily="34" charset="-120"/>
              </a:rPr>
              <a:t>estar</a:t>
            </a:r>
            <a:endParaRPr lang="en-US" sz="3200" dirty="0"/>
          </a:p>
        </p:txBody>
      </p:sp>
      <p:sp>
        <p:nvSpPr>
          <p:cNvPr id="3" name="Shape 1"/>
          <p:cNvSpPr/>
          <p:nvPr/>
        </p:nvSpPr>
        <p:spPr>
          <a:xfrm>
            <a:off x="812800" y="1463027"/>
            <a:ext cx="5130800" cy="4048630"/>
          </a:xfrm>
          <a:prstGeom prst="roundRect">
            <a:avLst>
              <a:gd name="adj" fmla="val 3764"/>
            </a:avLst>
          </a:prstGeom>
          <a:solidFill>
            <a:srgbClr val="FBF6EC"/>
          </a:solidFill>
          <a:ln/>
        </p:spPr>
        <p:txBody>
          <a:bodyPr/>
          <a:lstStyle/>
          <a:p>
            <a:endParaRPr lang="en-US"/>
          </a:p>
        </p:txBody>
      </p:sp>
      <p:sp>
        <p:nvSpPr>
          <p:cNvPr id="4" name="Shape 2"/>
          <p:cNvSpPr/>
          <p:nvPr/>
        </p:nvSpPr>
        <p:spPr>
          <a:xfrm>
            <a:off x="812800" y="1463027"/>
            <a:ext cx="5130800" cy="2540000"/>
          </a:xfrm>
          <a:custGeom>
            <a:avLst/>
            <a:gdLst/>
            <a:ahLst/>
            <a:cxnLst/>
            <a:rect l="l" t="t" r="r" b="b"/>
            <a:pathLst>
              <a:path w="5130800" h="2540000">
                <a:moveTo>
                  <a:pt x="0" y="152400"/>
                </a:moveTo>
                <a:arcTo wR="152400" hR="152400" stAng="10800000" swAng="5400000"/>
                <a:lnTo>
                  <a:pt x="4978400" y="0"/>
                </a:lnTo>
                <a:arcTo wR="152400" hR="152400" stAng="16200000" swAng="5400000"/>
                <a:lnTo>
                  <a:pt x="5130800" y="2540000"/>
                </a:lnTo>
                <a:lnTo>
                  <a:pt x="0" y="2540000"/>
                </a:lnTo>
                <a:close/>
              </a:path>
            </a:pathLst>
          </a:custGeom>
          <a:solidFill>
            <a:srgbClr val="EDE4FA"/>
          </a:solidFill>
          <a:ln/>
        </p:spPr>
        <p:txBody>
          <a:bodyPr/>
          <a:lstStyle/>
          <a:p>
            <a:endParaRPr lang="en-US"/>
          </a:p>
        </p:txBody>
      </p:sp>
      <p:sp>
        <p:nvSpPr>
          <p:cNvPr id="6" name="Text 3"/>
          <p:cNvSpPr/>
          <p:nvPr/>
        </p:nvSpPr>
        <p:spPr>
          <a:xfrm>
            <a:off x="1041400" y="4180830"/>
            <a:ext cx="4813808" cy="27427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6B4BD6"/>
                </a:solidFill>
                <a:latin typeface="Bungee" pitchFamily="34" charset="0"/>
                <a:ea typeface="Bungee" pitchFamily="34" charset="-122"/>
                <a:cs typeface="Bungee" pitchFamily="34" charset="-120"/>
              </a:rPr>
              <a:t>Singular</a:t>
            </a:r>
            <a:endParaRPr lang="en-US" sz="1400" dirty="0"/>
          </a:p>
        </p:txBody>
      </p:sp>
      <p:sp>
        <p:nvSpPr>
          <p:cNvPr id="7" name="Text 4"/>
          <p:cNvSpPr/>
          <p:nvPr/>
        </p:nvSpPr>
        <p:spPr>
          <a:xfrm>
            <a:off x="1041400" y="4480502"/>
            <a:ext cx="4813808" cy="452077"/>
          </a:xfrm>
          <a:prstGeom prst="rect">
            <a:avLst/>
          </a:prstGeom>
          <a:noFill/>
          <a:ln/>
        </p:spPr>
        <p:txBody>
          <a:bodyPr wrap="square" lIns="0" tIns="0" rIns="0" bIns="0" rtlCol="0" anchor="t">
            <a:normAutofit/>
          </a:bodyPr>
          <a:lstStyle/>
          <a:p>
            <a:pPr marL="0" indent="0" algn="l">
              <a:lnSpc>
                <a:spcPts val="3360"/>
              </a:lnSpc>
              <a:buNone/>
            </a:pPr>
            <a:r>
              <a:rPr lang="en-US" sz="2400" dirty="0">
                <a:solidFill>
                  <a:srgbClr val="24113F"/>
                </a:solidFill>
                <a:latin typeface="Fredoka" pitchFamily="34" charset="0"/>
                <a:ea typeface="Fredoka" pitchFamily="34" charset="-122"/>
                <a:cs typeface="Fredoka" pitchFamily="34" charset="-120"/>
              </a:rPr>
              <a:t>El vaso </a:t>
            </a:r>
            <a:r>
              <a:rPr lang="en-US" sz="2400" b="1" dirty="0">
                <a:solidFill>
                  <a:srgbClr val="E63946"/>
                </a:solidFill>
                <a:latin typeface="Fredoka" pitchFamily="34" charset="0"/>
                <a:ea typeface="Fredoka" pitchFamily="34" charset="-122"/>
                <a:cs typeface="Fredoka" pitchFamily="34" charset="-120"/>
              </a:rPr>
              <a:t>está</a:t>
            </a:r>
            <a:r>
              <a:rPr lang="en-US" sz="2400" dirty="0">
                <a:solidFill>
                  <a:srgbClr val="24113F"/>
                </a:solidFill>
                <a:latin typeface="Fredoka" pitchFamily="34" charset="0"/>
                <a:ea typeface="Fredoka" pitchFamily="34" charset="-122"/>
                <a:cs typeface="Fredoka" pitchFamily="34" charset="-120"/>
              </a:rPr>
              <a:t> encima de la mesa.</a:t>
            </a:r>
            <a:endParaRPr lang="en-US" sz="2400" dirty="0"/>
          </a:p>
        </p:txBody>
      </p:sp>
      <p:sp>
        <p:nvSpPr>
          <p:cNvPr id="8" name="Shape 5"/>
          <p:cNvSpPr/>
          <p:nvPr/>
        </p:nvSpPr>
        <p:spPr>
          <a:xfrm>
            <a:off x="6248400" y="1463027"/>
            <a:ext cx="5130800" cy="4048630"/>
          </a:xfrm>
          <a:prstGeom prst="roundRect">
            <a:avLst>
              <a:gd name="adj" fmla="val 3764"/>
            </a:avLst>
          </a:prstGeom>
          <a:solidFill>
            <a:srgbClr val="FBF6EC"/>
          </a:solidFill>
          <a:ln/>
        </p:spPr>
        <p:txBody>
          <a:bodyPr/>
          <a:lstStyle/>
          <a:p>
            <a:endParaRPr lang="en-US"/>
          </a:p>
        </p:txBody>
      </p:sp>
      <p:sp>
        <p:nvSpPr>
          <p:cNvPr id="9" name="Shape 6"/>
          <p:cNvSpPr/>
          <p:nvPr/>
        </p:nvSpPr>
        <p:spPr>
          <a:xfrm>
            <a:off x="6248400" y="1463027"/>
            <a:ext cx="5130800" cy="2540000"/>
          </a:xfrm>
          <a:custGeom>
            <a:avLst/>
            <a:gdLst/>
            <a:ahLst/>
            <a:cxnLst/>
            <a:rect l="l" t="t" r="r" b="b"/>
            <a:pathLst>
              <a:path w="5130800" h="2540000">
                <a:moveTo>
                  <a:pt x="0" y="152400"/>
                </a:moveTo>
                <a:arcTo wR="152400" hR="152400" stAng="10800000" swAng="5400000"/>
                <a:lnTo>
                  <a:pt x="4978400" y="0"/>
                </a:lnTo>
                <a:arcTo wR="152400" hR="152400" stAng="16200000" swAng="5400000"/>
                <a:lnTo>
                  <a:pt x="5130800" y="2540000"/>
                </a:lnTo>
                <a:lnTo>
                  <a:pt x="0" y="2540000"/>
                </a:lnTo>
                <a:close/>
              </a:path>
            </a:pathLst>
          </a:custGeom>
          <a:solidFill>
            <a:srgbClr val="EDE4FA"/>
          </a:solidFill>
          <a:ln/>
        </p:spPr>
        <p:txBody>
          <a:bodyPr/>
          <a:lstStyle/>
          <a:p>
            <a:endParaRPr lang="en-US"/>
          </a:p>
        </p:txBody>
      </p:sp>
      <p:grpSp>
        <p:nvGrpSpPr>
          <p:cNvPr id="20" name="Group 19">
            <a:extLst>
              <a:ext uri="{FF2B5EF4-FFF2-40B4-BE49-F238E27FC236}">
                <a16:creationId xmlns:a16="http://schemas.microsoft.com/office/drawing/2014/main" id="{B6D7E227-AB46-9B0A-E3E2-F567D3F196A8}"/>
              </a:ext>
            </a:extLst>
          </p:cNvPr>
          <p:cNvGrpSpPr/>
          <p:nvPr/>
        </p:nvGrpSpPr>
        <p:grpSpPr>
          <a:xfrm>
            <a:off x="7522233" y="1520656"/>
            <a:ext cx="2424742" cy="2424742"/>
            <a:chOff x="8281358" y="1564627"/>
            <a:chExt cx="2424742" cy="2424742"/>
          </a:xfrm>
        </p:grpSpPr>
        <p:pic>
          <p:nvPicPr>
            <p:cNvPr id="19" name="Image 3" descr="Dibujo de una mochila">
              <a:extLst>
                <a:ext uri="{FF2B5EF4-FFF2-40B4-BE49-F238E27FC236}">
                  <a16:creationId xmlns:a16="http://schemas.microsoft.com/office/drawing/2014/main" id="{CF06E1DC-2952-8153-AE73-DA7F7D3288CB}"/>
                </a:ext>
              </a:extLst>
            </p:cNvPr>
            <p:cNvPicPr>
              <a:picLocks noChangeAspect="1"/>
            </p:cNvPicPr>
            <p:nvPr/>
          </p:nvPicPr>
          <p:blipFill>
            <a:blip r:embed="rId3"/>
            <a:srcRect/>
            <a:stretch/>
          </p:blipFill>
          <p:spPr>
            <a:xfrm>
              <a:off x="8281358" y="1564627"/>
              <a:ext cx="2424742" cy="2424742"/>
            </a:xfrm>
            <a:prstGeom prst="rect">
              <a:avLst/>
            </a:prstGeom>
          </p:spPr>
        </p:pic>
        <p:pic>
          <p:nvPicPr>
            <p:cNvPr id="10" name="Image 1" descr="Dibujo de una llave"/>
            <p:cNvPicPr>
              <a:picLocks noChangeAspect="1"/>
            </p:cNvPicPr>
            <p:nvPr/>
          </p:nvPicPr>
          <p:blipFill>
            <a:blip r:embed="rId4">
              <a:duotone>
                <a:schemeClr val="accent1">
                  <a:shade val="45000"/>
                  <a:satMod val="135000"/>
                </a:schemeClr>
                <a:prstClr val="white"/>
              </a:duotone>
              <a:alphaModFix amt="50000"/>
            </a:blip>
            <a:stretch>
              <a:fillRect/>
            </a:stretch>
          </p:blipFill>
          <p:spPr>
            <a:xfrm>
              <a:off x="9112968" y="2352266"/>
              <a:ext cx="761521" cy="761521"/>
            </a:xfrm>
            <a:prstGeom prst="rect">
              <a:avLst/>
            </a:prstGeom>
          </p:spPr>
        </p:pic>
      </p:grpSp>
      <p:sp>
        <p:nvSpPr>
          <p:cNvPr id="11" name="Text 7"/>
          <p:cNvSpPr/>
          <p:nvPr/>
        </p:nvSpPr>
        <p:spPr>
          <a:xfrm>
            <a:off x="6477000" y="4180830"/>
            <a:ext cx="4813808" cy="27427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6B4BD6"/>
                </a:solidFill>
                <a:latin typeface="Bungee" pitchFamily="34" charset="0"/>
                <a:ea typeface="Bungee" pitchFamily="34" charset="-122"/>
                <a:cs typeface="Bungee" pitchFamily="34" charset="-120"/>
              </a:rPr>
              <a:t>Plural</a:t>
            </a:r>
            <a:endParaRPr lang="en-US" sz="1400" dirty="0"/>
          </a:p>
        </p:txBody>
      </p:sp>
      <p:sp>
        <p:nvSpPr>
          <p:cNvPr id="12" name="Text 8"/>
          <p:cNvSpPr/>
          <p:nvPr/>
        </p:nvSpPr>
        <p:spPr>
          <a:xfrm>
            <a:off x="6477000" y="4480502"/>
            <a:ext cx="4813808" cy="878753"/>
          </a:xfrm>
          <a:prstGeom prst="rect">
            <a:avLst/>
          </a:prstGeom>
          <a:noFill/>
          <a:ln/>
        </p:spPr>
        <p:txBody>
          <a:bodyPr wrap="square" lIns="0" tIns="0" rIns="0" bIns="0" rtlCol="0" anchor="t">
            <a:normAutofit/>
          </a:bodyPr>
          <a:lstStyle/>
          <a:p>
            <a:pPr marL="0" indent="0" algn="l">
              <a:lnSpc>
                <a:spcPts val="3360"/>
              </a:lnSpc>
              <a:buNone/>
            </a:pPr>
            <a:r>
              <a:rPr lang="en-US" sz="2400" dirty="0">
                <a:solidFill>
                  <a:srgbClr val="24113F"/>
                </a:solidFill>
                <a:latin typeface="Fredoka" pitchFamily="34" charset="0"/>
                <a:ea typeface="Fredoka" pitchFamily="34" charset="-122"/>
                <a:cs typeface="Fredoka" pitchFamily="34" charset="-120"/>
              </a:rPr>
              <a:t>Las llaves </a:t>
            </a:r>
            <a:r>
              <a:rPr lang="en-US" sz="2400" b="1" dirty="0">
                <a:solidFill>
                  <a:srgbClr val="E63946"/>
                </a:solidFill>
                <a:latin typeface="Fredoka" pitchFamily="34" charset="0"/>
                <a:ea typeface="Fredoka" pitchFamily="34" charset="-122"/>
                <a:cs typeface="Fredoka" pitchFamily="34" charset="-120"/>
              </a:rPr>
              <a:t>están</a:t>
            </a:r>
            <a:r>
              <a:rPr lang="en-US" sz="2400" dirty="0">
                <a:solidFill>
                  <a:srgbClr val="24113F"/>
                </a:solidFill>
                <a:latin typeface="Fredoka" pitchFamily="34" charset="0"/>
                <a:ea typeface="Fredoka" pitchFamily="34" charset="-122"/>
                <a:cs typeface="Fredoka" pitchFamily="34" charset="-120"/>
              </a:rPr>
              <a:t> dentro de la mochila.</a:t>
            </a:r>
            <a:endParaRPr lang="en-US" sz="2400" dirty="0"/>
          </a:p>
        </p:txBody>
      </p:sp>
      <p:pic>
        <p:nvPicPr>
          <p:cNvPr id="16" name="Image 0" descr="Dibujo de una mesa">
            <a:extLst>
              <a:ext uri="{FF2B5EF4-FFF2-40B4-BE49-F238E27FC236}">
                <a16:creationId xmlns:a16="http://schemas.microsoft.com/office/drawing/2014/main" id="{A241A202-E38B-4838-34EF-FE2518A78B15}"/>
              </a:ext>
            </a:extLst>
          </p:cNvPr>
          <p:cNvPicPr>
            <a:picLocks noChangeAspect="1"/>
          </p:cNvPicPr>
          <p:nvPr/>
        </p:nvPicPr>
        <p:blipFill>
          <a:blip r:embed="rId5"/>
          <a:srcRect/>
          <a:stretch/>
        </p:blipFill>
        <p:spPr>
          <a:xfrm>
            <a:off x="1572629" y="945565"/>
            <a:ext cx="3235265" cy="3235265"/>
          </a:xfrm>
          <a:prstGeom prst="rect">
            <a:avLst/>
          </a:prstGeom>
        </p:spPr>
      </p:pic>
      <p:pic>
        <p:nvPicPr>
          <p:cNvPr id="14" name="Picture 13" descr="Diseño de íconos de aplicaciones: leche en vaso | Gravador de tela, Selos  digitais, Emojis de ios">
            <a:extLst>
              <a:ext uri="{FF2B5EF4-FFF2-40B4-BE49-F238E27FC236}">
                <a16:creationId xmlns:a16="http://schemas.microsoft.com/office/drawing/2014/main" id="{ADE3923E-5493-7249-2771-685830A204B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3279068" y="1149122"/>
            <a:ext cx="1319697" cy="131969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E63946"/>
        </a:solidFill>
        <a:effectLst/>
      </p:bgPr>
    </p:bg>
    <p:spTree>
      <p:nvGrpSpPr>
        <p:cNvPr id="1" name=""/>
        <p:cNvGrpSpPr/>
        <p:nvPr/>
      </p:nvGrpSpPr>
      <p:grpSpPr>
        <a:xfrm>
          <a:off x="0" y="0"/>
          <a:ext cx="0" cy="0"/>
          <a:chOff x="0" y="0"/>
          <a:chExt cx="0" cy="0"/>
        </a:xfrm>
      </p:grpSpPr>
      <p:sp>
        <p:nvSpPr>
          <p:cNvPr id="2" name="Text 0"/>
          <p:cNvSpPr/>
          <p:nvPr/>
        </p:nvSpPr>
        <p:spPr>
          <a:xfrm>
            <a:off x="812800" y="1866900"/>
            <a:ext cx="10883392" cy="345426"/>
          </a:xfrm>
          <a:prstGeom prst="rect">
            <a:avLst/>
          </a:prstGeom>
          <a:noFill/>
          <a:ln/>
        </p:spPr>
        <p:txBody>
          <a:bodyPr wrap="square" lIns="0" tIns="0" rIns="0" bIns="0" rtlCol="0" anchor="t">
            <a:normAutofit/>
          </a:bodyPr>
          <a:lstStyle/>
          <a:p>
            <a:pPr marL="0" indent="0" algn="l">
              <a:lnSpc>
                <a:spcPts val="2520"/>
              </a:lnSpc>
              <a:buNone/>
            </a:pPr>
            <a:r>
              <a:rPr lang="en-US" sz="1800" kern="0" spc="50" dirty="0">
                <a:solidFill>
                  <a:srgbClr val="FBF6EC"/>
                </a:solidFill>
                <a:latin typeface="Bungee" pitchFamily="34" charset="0"/>
                <a:ea typeface="Bungee" pitchFamily="34" charset="-122"/>
                <a:cs typeface="Bungee" pitchFamily="34" charset="-120"/>
              </a:rPr>
              <a:t>Primer visionado</a:t>
            </a:r>
            <a:endParaRPr lang="en-US" sz="1800" dirty="0"/>
          </a:p>
        </p:txBody>
      </p:sp>
      <p:sp>
        <p:nvSpPr>
          <p:cNvPr id="3" name="Text 1"/>
          <p:cNvSpPr>
            <a:spLocks noGrp="1"/>
          </p:cNvSpPr>
          <p:nvPr>
            <p:ph type="title"/>
          </p:nvPr>
        </p:nvSpPr>
        <p:spPr>
          <a:xfrm>
            <a:off x="812800" y="2440930"/>
            <a:ext cx="10883392" cy="1930400"/>
          </a:xfrm>
          <a:prstGeom prst="rect">
            <a:avLst/>
          </a:prstGeom>
          <a:noFill/>
          <a:ln/>
        </p:spPr>
        <p:txBody>
          <a:bodyPr wrap="square" lIns="0" tIns="0" rIns="0" bIns="0" rtlCol="0" anchor="t">
            <a:normAutofit/>
          </a:bodyPr>
          <a:lstStyle/>
          <a:p>
            <a:pPr marL="0" indent="0" algn="l">
              <a:lnSpc>
                <a:spcPts val="7500"/>
              </a:lnSpc>
              <a:buNone/>
            </a:pPr>
            <a:r>
              <a:rPr lang="en-US" sz="7500" b="1" i="0" dirty="0">
                <a:solidFill>
                  <a:srgbClr val="FBF6EC"/>
                </a:solidFill>
                <a:latin typeface="Fredoka" pitchFamily="34" charset="0"/>
                <a:ea typeface="Fredoka" pitchFamily="34" charset="-122"/>
                <a:cs typeface="Fredoka" pitchFamily="34" charset="-120"/>
              </a:rPr>
              <a:t>¿Dónde está el móvil al final?</a:t>
            </a:r>
            <a:endParaRPr lang="en-US" sz="7500" dirty="0"/>
          </a:p>
        </p:txBody>
      </p:sp>
      <p:sp>
        <p:nvSpPr>
          <p:cNvPr id="4" name="Text 2"/>
          <p:cNvSpPr/>
          <p:nvPr/>
        </p:nvSpPr>
        <p:spPr>
          <a:xfrm>
            <a:off x="812800" y="4599930"/>
            <a:ext cx="8502650" cy="416502"/>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FBF6EC"/>
                </a:solidFill>
                <a:latin typeface="Fredoka" pitchFamily="34" charset="0"/>
                <a:ea typeface="Fredoka" pitchFamily="34" charset="-122"/>
                <a:cs typeface="Fredoka" pitchFamily="34" charset="-120"/>
              </a:rPr>
              <a:t>Mirad el vídeo entero. Sin pausas.</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24113F"/>
        </a:solidFill>
        <a:effectLst/>
      </p:bgPr>
    </p:bg>
    <p:spTree>
      <p:nvGrpSpPr>
        <p:cNvPr id="1" name=""/>
        <p:cNvGrpSpPr/>
        <p:nvPr/>
      </p:nvGrpSpPr>
      <p:grpSpPr>
        <a:xfrm>
          <a:off x="0" y="0"/>
          <a:ext cx="0" cy="0"/>
          <a:chOff x="0" y="0"/>
          <a:chExt cx="0" cy="0"/>
        </a:xfrm>
      </p:grpSpPr>
      <p:pic>
        <p:nvPicPr>
          <p:cNvPr id="2" name="Image 0" descr="El móvil entre el cojín azul y el cojín rojo"/>
          <p:cNvPicPr>
            <a:picLocks noChangeAspect="1"/>
          </p:cNvPicPr>
          <p:nvPr/>
        </p:nvPicPr>
        <p:blipFill>
          <a:blip r:embed="rId3"/>
          <a:srcRect t="556" b="556"/>
          <a:stretch/>
        </p:blipFill>
        <p:spPr>
          <a:xfrm>
            <a:off x="863600" y="1733550"/>
            <a:ext cx="5486400" cy="3390900"/>
          </a:xfrm>
          <a:prstGeom prst="roundRect">
            <a:avLst>
              <a:gd name="adj" fmla="val 3745"/>
            </a:avLst>
          </a:prstGeom>
        </p:spPr>
      </p:pic>
      <p:sp>
        <p:nvSpPr>
          <p:cNvPr id="3" name="Shape 0"/>
          <p:cNvSpPr/>
          <p:nvPr/>
        </p:nvSpPr>
        <p:spPr>
          <a:xfrm>
            <a:off x="838200" y="1708150"/>
            <a:ext cx="5537200" cy="3441700"/>
          </a:xfrm>
          <a:prstGeom prst="roundRect">
            <a:avLst>
              <a:gd name="adj" fmla="val 4428"/>
            </a:avLst>
          </a:prstGeom>
          <a:noFill/>
          <a:ln w="50800">
            <a:solidFill>
              <a:srgbClr val="FFC93C"/>
            </a:solidFill>
            <a:prstDash val="solid"/>
          </a:ln>
        </p:spPr>
        <p:txBody>
          <a:bodyPr/>
          <a:lstStyle/>
          <a:p>
            <a:endParaRPr lang="en-US"/>
          </a:p>
        </p:txBody>
      </p:sp>
      <p:sp>
        <p:nvSpPr>
          <p:cNvPr id="4" name="Text 1"/>
          <p:cNvSpPr/>
          <p:nvPr/>
        </p:nvSpPr>
        <p:spPr>
          <a:xfrm>
            <a:off x="6807200" y="2580698"/>
            <a:ext cx="4709160" cy="309851"/>
          </a:xfrm>
          <a:prstGeom prst="rect">
            <a:avLst/>
          </a:prstGeom>
          <a:noFill/>
          <a:ln/>
        </p:spPr>
        <p:txBody>
          <a:bodyPr wrap="square" lIns="0" tIns="0" rIns="0" bIns="0" rtlCol="0" anchor="t">
            <a:normAutofit/>
          </a:bodyPr>
          <a:lstStyle/>
          <a:p>
            <a:pPr marL="0" indent="0" algn="l">
              <a:lnSpc>
                <a:spcPts val="2240"/>
              </a:lnSpc>
              <a:buNone/>
            </a:pPr>
            <a:r>
              <a:rPr lang="en-US" sz="1600" kern="0" spc="50" dirty="0">
                <a:solidFill>
                  <a:srgbClr val="FFC93C"/>
                </a:solidFill>
                <a:latin typeface="Bungee" pitchFamily="34" charset="0"/>
                <a:ea typeface="Bungee" pitchFamily="34" charset="-122"/>
                <a:cs typeface="Bungee" pitchFamily="34" charset="-120"/>
              </a:rPr>
              <a:t>¡Aquí está!</a:t>
            </a:r>
            <a:endParaRPr lang="en-US" sz="1600" dirty="0"/>
          </a:p>
        </p:txBody>
      </p:sp>
      <p:sp>
        <p:nvSpPr>
          <p:cNvPr id="5" name="Text 2"/>
          <p:cNvSpPr/>
          <p:nvPr/>
        </p:nvSpPr>
        <p:spPr>
          <a:xfrm>
            <a:off x="6807200" y="3068352"/>
            <a:ext cx="5384800" cy="52827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BF6EC"/>
                </a:solidFill>
                <a:latin typeface="Fredoka" pitchFamily="34" charset="0"/>
                <a:ea typeface="Fredoka" pitchFamily="34" charset="-122"/>
                <a:cs typeface="Fredoka" pitchFamily="34" charset="-120"/>
              </a:rPr>
              <a:t>Está </a:t>
            </a:r>
            <a:r>
              <a:rPr lang="en-US" sz="3600" b="1" dirty="0">
                <a:solidFill>
                  <a:srgbClr val="FFC93C"/>
                </a:solidFill>
                <a:latin typeface="Fredoka" pitchFamily="34" charset="0"/>
                <a:ea typeface="Fredoka" pitchFamily="34" charset="-122"/>
                <a:cs typeface="Fredoka" pitchFamily="34" charset="-120"/>
              </a:rPr>
              <a:t>entre</a:t>
            </a:r>
            <a:r>
              <a:rPr lang="en-US" sz="3600" b="1" dirty="0">
                <a:solidFill>
                  <a:srgbClr val="FBF6EC"/>
                </a:solidFill>
                <a:latin typeface="Fredoka" pitchFamily="34" charset="0"/>
                <a:ea typeface="Fredoka" pitchFamily="34" charset="-122"/>
                <a:cs typeface="Fredoka" pitchFamily="34" charset="-120"/>
              </a:rPr>
              <a:t> los cojines,</a:t>
            </a:r>
            <a:endParaRPr lang="en-US" sz="3600" dirty="0"/>
          </a:p>
        </p:txBody>
      </p:sp>
      <p:sp>
        <p:nvSpPr>
          <p:cNvPr id="6" name="Text 3"/>
          <p:cNvSpPr/>
          <p:nvPr/>
        </p:nvSpPr>
        <p:spPr>
          <a:xfrm>
            <a:off x="6807200" y="3774430"/>
            <a:ext cx="4709160" cy="52827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FC93C"/>
                </a:solidFill>
                <a:latin typeface="Fredoka" pitchFamily="34" charset="0"/>
                <a:ea typeface="Fredoka" pitchFamily="34" charset="-122"/>
                <a:cs typeface="Fredoka" pitchFamily="34" charset="-120"/>
              </a:rPr>
              <a:t>encima del</a:t>
            </a:r>
            <a:r>
              <a:rPr lang="en-US" sz="3600" b="1" dirty="0">
                <a:solidFill>
                  <a:srgbClr val="FBF6EC"/>
                </a:solidFill>
                <a:latin typeface="Fredoka" pitchFamily="34" charset="0"/>
                <a:ea typeface="Fredoka" pitchFamily="34" charset="-122"/>
                <a:cs typeface="Fredoka" pitchFamily="34" charset="-120"/>
              </a:rPr>
              <a:t> sofá.</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BF6EC"/>
        </a:solidFill>
        <a:effectLst/>
      </p:bgPr>
    </p:bg>
    <p:spTree>
      <p:nvGrpSpPr>
        <p:cNvPr id="1" name=""/>
        <p:cNvGrpSpPr/>
        <p:nvPr/>
      </p:nvGrpSpPr>
      <p:grpSpPr>
        <a:xfrm>
          <a:off x="0" y="0"/>
          <a:ext cx="0" cy="0"/>
          <a:chOff x="0" y="0"/>
          <a:chExt cx="0" cy="0"/>
        </a:xfrm>
      </p:grpSpPr>
      <p:sp>
        <p:nvSpPr>
          <p:cNvPr id="2" name="Text 0"/>
          <p:cNvSpPr/>
          <p:nvPr/>
        </p:nvSpPr>
        <p:spPr>
          <a:xfrm>
            <a:off x="812800" y="759476"/>
            <a:ext cx="2299061" cy="350477"/>
          </a:xfrm>
          <a:prstGeom prst="roundRect">
            <a:avLst>
              <a:gd name="adj" fmla="val 21742"/>
            </a:avLst>
          </a:prstGeom>
          <a:solidFill>
            <a:srgbClr val="FFC93C"/>
          </a:solidFill>
          <a:ln/>
        </p:spPr>
        <p:txBody>
          <a:bodyPr wrap="none" lIns="0" tIns="0" rIns="0" bIns="0" rtlCol="0" anchor="ctr">
            <a:normAutofit/>
          </a:bodyPr>
          <a:lstStyle/>
          <a:p>
            <a:pPr marL="0" indent="0" algn="ctr">
              <a:lnSpc>
                <a:spcPts val="1960"/>
              </a:lnSpc>
              <a:buNone/>
            </a:pPr>
            <a:r>
              <a:rPr lang="en-US" sz="1400" dirty="0">
                <a:solidFill>
                  <a:srgbClr val="24113F"/>
                </a:solidFill>
                <a:latin typeface="Bungee" pitchFamily="34" charset="0"/>
                <a:ea typeface="Bungee" pitchFamily="34" charset="-122"/>
                <a:cs typeface="Bungee" pitchFamily="34" charset="-120"/>
              </a:rPr>
              <a:t>Segundo visionado</a:t>
            </a:r>
            <a:endParaRPr lang="en-US" sz="1400" dirty="0"/>
          </a:p>
        </p:txBody>
      </p:sp>
      <p:sp>
        <p:nvSpPr>
          <p:cNvPr id="3" name="Text 1"/>
          <p:cNvSpPr>
            <a:spLocks noGrp="1"/>
          </p:cNvSpPr>
          <p:nvPr>
            <p:ph type="title"/>
          </p:nvPr>
        </p:nvSpPr>
        <p:spPr>
          <a:xfrm>
            <a:off x="3315061" y="711200"/>
            <a:ext cx="4508615"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24113F"/>
                </a:solidFill>
                <a:latin typeface="Fredoka" pitchFamily="34" charset="0"/>
                <a:ea typeface="Fredoka" pitchFamily="34" charset="-122"/>
                <a:cs typeface="Fredoka" pitchFamily="34" charset="-120"/>
              </a:rPr>
              <a:t>Pausa y pregunta (1)</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2036" y="1421466"/>
          <a:ext cx="10557164" cy="4341088"/>
        </p:xfrm>
        <a:graphic>
          <a:graphicData uri="http://schemas.openxmlformats.org/drawingml/2006/table">
            <a:tbl>
              <a:tblPr/>
              <a:tblGrid>
                <a:gridCol w="1478003">
                  <a:extLst>
                    <a:ext uri="{9D8B030D-6E8A-4147-A177-3AD203B41FA5}">
                      <a16:colId xmlns:a16="http://schemas.microsoft.com/office/drawing/2014/main" val="20000"/>
                    </a:ext>
                  </a:extLst>
                </a:gridCol>
                <a:gridCol w="9079161">
                  <a:extLst>
                    <a:ext uri="{9D8B030D-6E8A-4147-A177-3AD203B41FA5}">
                      <a16:colId xmlns:a16="http://schemas.microsoft.com/office/drawing/2014/main" val="20001"/>
                    </a:ext>
                  </a:extLst>
                </a:gridCol>
              </a:tblGrid>
              <a:tr h="542636">
                <a:tc>
                  <a:txBody>
                    <a:bodyPr/>
                    <a:lstStyle/>
                    <a:p>
                      <a:pPr marL="0" indent="0">
                        <a:lnSpc>
                          <a:spcPts val="2800"/>
                        </a:lnSpc>
                        <a:buNone/>
                      </a:pPr>
                      <a:r>
                        <a:rPr lang="en-US" sz="2000" b="1" dirty="0">
                          <a:solidFill>
                            <a:srgbClr val="24113F"/>
                          </a:solidFill>
                          <a:latin typeface="Fredoka" pitchFamily="34" charset="0"/>
                          <a:ea typeface="Fredoka" pitchFamily="34" charset="-122"/>
                          <a:cs typeface="Fredoka" pitchFamily="34" charset="-120"/>
                        </a:rPr>
                        <a:t>Pausa</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BAB6AF"/>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BAB6AF"/>
                      </a:solidFill>
                      <a:prstDash val="solid"/>
                      <a:round/>
                      <a:headEnd type="none" w="med" len="med"/>
                      <a:tailEnd type="none" w="med" len="med"/>
                    </a:lnB>
                    <a:solidFill>
                      <a:srgbClr val="E9E4DB"/>
                    </a:solidFill>
                  </a:tcPr>
                </a:tc>
                <a:tc>
                  <a:txBody>
                    <a:bodyPr/>
                    <a:lstStyle/>
                    <a:p>
                      <a:pPr marL="0" indent="0">
                        <a:lnSpc>
                          <a:spcPts val="2800"/>
                        </a:lnSpc>
                        <a:buNone/>
                      </a:pPr>
                      <a:r>
                        <a:rPr lang="en-US" sz="2000" b="1" dirty="0">
                          <a:solidFill>
                            <a:srgbClr val="24113F"/>
                          </a:solidFill>
                          <a:latin typeface="Fredoka" pitchFamily="34" charset="0"/>
                          <a:ea typeface="Fredoka" pitchFamily="34" charset="-122"/>
                          <a:cs typeface="Fredoka" pitchFamily="34" charset="-120"/>
                        </a:rPr>
                        <a:t>Pregunta</a:t>
                      </a:r>
                      <a:endParaRPr lang="en-US" sz="2000" dirty="0">
                        <a:latin typeface="Fredoka" charset="0"/>
                        <a:ea typeface="Fredoka" charset="0"/>
                        <a:cs typeface="Fredoka" charset="0"/>
                      </a:endParaRPr>
                    </a:p>
                  </a:txBody>
                  <a:tcPr marL="88900" marR="88900" marT="88900" marB="88900">
                    <a:lnL w="12700" cap="flat" cmpd="sng" algn="ctr">
                      <a:solidFill>
                        <a:srgbClr val="BAB6AF"/>
                      </a:solidFill>
                      <a:prstDash val="solid"/>
                      <a:round/>
                      <a:headEnd type="none" w="med" len="med"/>
                      <a:tailEnd type="none" w="med" len="med"/>
                    </a:lnL>
                    <a:lnR w="12700" cap="flat" cmpd="sng" algn="ctr">
                      <a:solidFill>
                        <a:srgbClr val="BAB6AF"/>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BAB6AF"/>
                      </a:solidFill>
                      <a:prstDash val="solid"/>
                      <a:round/>
                      <a:headEnd type="none" w="med" len="med"/>
                      <a:tailEnd type="none" w="med" len="med"/>
                    </a:lnB>
                    <a:solidFill>
                      <a:srgbClr val="E9E4DB"/>
                    </a:solidFill>
                  </a:tcPr>
                </a:tc>
                <a:extLst>
                  <a:ext uri="{0D108BD9-81ED-4DB2-BD59-A6C34878D82A}">
                    <a16:rowId xmlns:a16="http://schemas.microsoft.com/office/drawing/2014/main" val="10000"/>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0:28</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BAB6AF"/>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¿Qué hay encima de la mesa?</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BAB6AF"/>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1"/>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0:33</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¿Dónde está el cuaderno?</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2"/>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0:36</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¿Dónde duerme el perro?</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3"/>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0:48</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¿Dónde están las llaves?</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4"/>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0:51</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¿Qué hay dentro de la caja?</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5"/>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0:56</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¿Dónde están los zapatos?</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6"/>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0:59</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¿Dónde está la ropa?</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BF6EC"/>
        </a:solidFill>
        <a:effectLst/>
      </p:bgPr>
    </p:bg>
    <p:spTree>
      <p:nvGrpSpPr>
        <p:cNvPr id="1" name=""/>
        <p:cNvGrpSpPr/>
        <p:nvPr/>
      </p:nvGrpSpPr>
      <p:grpSpPr>
        <a:xfrm>
          <a:off x="0" y="0"/>
          <a:ext cx="0" cy="0"/>
          <a:chOff x="0" y="0"/>
          <a:chExt cx="0" cy="0"/>
        </a:xfrm>
      </p:grpSpPr>
      <p:sp>
        <p:nvSpPr>
          <p:cNvPr id="2" name="Text 0"/>
          <p:cNvSpPr/>
          <p:nvPr/>
        </p:nvSpPr>
        <p:spPr>
          <a:xfrm>
            <a:off x="812800" y="759476"/>
            <a:ext cx="2299061" cy="350477"/>
          </a:xfrm>
          <a:prstGeom prst="roundRect">
            <a:avLst>
              <a:gd name="adj" fmla="val 21742"/>
            </a:avLst>
          </a:prstGeom>
          <a:solidFill>
            <a:srgbClr val="FFC93C"/>
          </a:solidFill>
          <a:ln/>
        </p:spPr>
        <p:txBody>
          <a:bodyPr wrap="none" lIns="0" tIns="0" rIns="0" bIns="0" rtlCol="0" anchor="ctr">
            <a:normAutofit/>
          </a:bodyPr>
          <a:lstStyle/>
          <a:p>
            <a:pPr marL="0" indent="0" algn="ctr">
              <a:lnSpc>
                <a:spcPts val="1960"/>
              </a:lnSpc>
              <a:buNone/>
            </a:pPr>
            <a:r>
              <a:rPr lang="en-US" sz="1400" dirty="0">
                <a:solidFill>
                  <a:srgbClr val="24113F"/>
                </a:solidFill>
                <a:latin typeface="Bungee" pitchFamily="34" charset="0"/>
                <a:ea typeface="Bungee" pitchFamily="34" charset="-122"/>
                <a:cs typeface="Bungee" pitchFamily="34" charset="-120"/>
              </a:rPr>
              <a:t>Segundo visionado</a:t>
            </a:r>
            <a:endParaRPr lang="en-US" sz="1400" dirty="0"/>
          </a:p>
        </p:txBody>
      </p:sp>
      <p:sp>
        <p:nvSpPr>
          <p:cNvPr id="3" name="Text 1"/>
          <p:cNvSpPr>
            <a:spLocks noGrp="1"/>
          </p:cNvSpPr>
          <p:nvPr>
            <p:ph type="title"/>
          </p:nvPr>
        </p:nvSpPr>
        <p:spPr>
          <a:xfrm>
            <a:off x="3315061" y="711200"/>
            <a:ext cx="4603259" cy="472426"/>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24113F"/>
                </a:solidFill>
                <a:latin typeface="Fredoka" pitchFamily="34" charset="0"/>
                <a:ea typeface="Fredoka" pitchFamily="34" charset="-122"/>
                <a:cs typeface="Fredoka" pitchFamily="34" charset="-120"/>
              </a:rPr>
              <a:t>Pausa y pregunta (2)</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2036" y="1421466"/>
          <a:ext cx="10557164" cy="3798455"/>
        </p:xfrm>
        <a:graphic>
          <a:graphicData uri="http://schemas.openxmlformats.org/drawingml/2006/table">
            <a:tbl>
              <a:tblPr/>
              <a:tblGrid>
                <a:gridCol w="1478003">
                  <a:extLst>
                    <a:ext uri="{9D8B030D-6E8A-4147-A177-3AD203B41FA5}">
                      <a16:colId xmlns:a16="http://schemas.microsoft.com/office/drawing/2014/main" val="20000"/>
                    </a:ext>
                  </a:extLst>
                </a:gridCol>
                <a:gridCol w="9079161">
                  <a:extLst>
                    <a:ext uri="{9D8B030D-6E8A-4147-A177-3AD203B41FA5}">
                      <a16:colId xmlns:a16="http://schemas.microsoft.com/office/drawing/2014/main" val="20001"/>
                    </a:ext>
                  </a:extLst>
                </a:gridCol>
              </a:tblGrid>
              <a:tr h="542636">
                <a:tc>
                  <a:txBody>
                    <a:bodyPr/>
                    <a:lstStyle/>
                    <a:p>
                      <a:pPr marL="0" indent="0">
                        <a:lnSpc>
                          <a:spcPts val="2800"/>
                        </a:lnSpc>
                        <a:buNone/>
                      </a:pPr>
                      <a:r>
                        <a:rPr lang="en-US" sz="2000" b="1" dirty="0">
                          <a:solidFill>
                            <a:srgbClr val="24113F"/>
                          </a:solidFill>
                          <a:latin typeface="Fredoka" pitchFamily="34" charset="0"/>
                          <a:ea typeface="Fredoka" pitchFamily="34" charset="-122"/>
                          <a:cs typeface="Fredoka" pitchFamily="34" charset="-120"/>
                        </a:rPr>
                        <a:t>Pausa</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BAB6AF"/>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BAB6AF"/>
                      </a:solidFill>
                      <a:prstDash val="solid"/>
                      <a:round/>
                      <a:headEnd type="none" w="med" len="med"/>
                      <a:tailEnd type="none" w="med" len="med"/>
                    </a:lnB>
                    <a:solidFill>
                      <a:srgbClr val="E9E4DB"/>
                    </a:solidFill>
                  </a:tcPr>
                </a:tc>
                <a:tc>
                  <a:txBody>
                    <a:bodyPr/>
                    <a:lstStyle/>
                    <a:p>
                      <a:pPr marL="0" indent="0">
                        <a:lnSpc>
                          <a:spcPts val="2800"/>
                        </a:lnSpc>
                        <a:buNone/>
                      </a:pPr>
                      <a:r>
                        <a:rPr lang="en-US" sz="2000" b="1" dirty="0">
                          <a:solidFill>
                            <a:srgbClr val="24113F"/>
                          </a:solidFill>
                          <a:latin typeface="Fredoka" pitchFamily="34" charset="0"/>
                          <a:ea typeface="Fredoka" pitchFamily="34" charset="-122"/>
                          <a:cs typeface="Fredoka" pitchFamily="34" charset="-120"/>
                        </a:rPr>
                        <a:t>Pregunta</a:t>
                      </a:r>
                      <a:endParaRPr lang="en-US" sz="2000" dirty="0">
                        <a:latin typeface="Fredoka" charset="0"/>
                        <a:ea typeface="Fredoka" charset="0"/>
                        <a:cs typeface="Fredoka" charset="0"/>
                      </a:endParaRPr>
                    </a:p>
                  </a:txBody>
                  <a:tcPr marL="88900" marR="88900" marT="88900" marB="88900">
                    <a:lnL w="12700" cap="flat" cmpd="sng" algn="ctr">
                      <a:solidFill>
                        <a:srgbClr val="BAB6AF"/>
                      </a:solidFill>
                      <a:prstDash val="solid"/>
                      <a:round/>
                      <a:headEnd type="none" w="med" len="med"/>
                      <a:tailEnd type="none" w="med" len="med"/>
                    </a:lnL>
                    <a:lnR w="12700" cap="flat" cmpd="sng" algn="ctr">
                      <a:solidFill>
                        <a:srgbClr val="BAB6AF"/>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BAB6AF"/>
                      </a:solidFill>
                      <a:prstDash val="solid"/>
                      <a:round/>
                      <a:headEnd type="none" w="med" len="med"/>
                      <a:tailEnd type="none" w="med" len="med"/>
                    </a:lnB>
                    <a:solidFill>
                      <a:srgbClr val="E9E4DB"/>
                    </a:solidFill>
                  </a:tcPr>
                </a:tc>
                <a:extLst>
                  <a:ext uri="{0D108BD9-81ED-4DB2-BD59-A6C34878D82A}">
                    <a16:rowId xmlns:a16="http://schemas.microsoft.com/office/drawing/2014/main" val="10000"/>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1:31</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BAB6AF"/>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¿Dónde está el gato?</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BAB6AF"/>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1"/>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1:34</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¿Dónde está la silla?</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2"/>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1:42</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¿Qué hay detrás de la cortina?</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3"/>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1:45</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¿Qué hay detrás del sofá?</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4"/>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2:02</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¿Dónde está el cargador?</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5"/>
                  </a:ext>
                </a:extLst>
              </a:tr>
              <a:tr h="542636">
                <a:tc>
                  <a:txBody>
                    <a:bodyPr/>
                    <a:lstStyle/>
                    <a:p>
                      <a:pPr marL="0" indent="0">
                        <a:lnSpc>
                          <a:spcPts val="2800"/>
                        </a:lnSpc>
                        <a:buNone/>
                      </a:pPr>
                      <a:r>
                        <a:rPr lang="en-US" sz="2000" dirty="0">
                          <a:solidFill>
                            <a:srgbClr val="6B4BD6"/>
                          </a:solidFill>
                          <a:latin typeface="Fredoka" pitchFamily="34" charset="0"/>
                          <a:ea typeface="Fredoka" pitchFamily="34" charset="-122"/>
                          <a:cs typeface="Fredoka" pitchFamily="34" charset="-120"/>
                        </a:rPr>
                        <a:t>2:14</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tc>
                  <a:txBody>
                    <a:bodyPr/>
                    <a:lstStyle/>
                    <a:p>
                      <a:pPr marL="0" indent="0">
                        <a:lnSpc>
                          <a:spcPts val="2800"/>
                        </a:lnSpc>
                        <a:buNone/>
                      </a:pPr>
                      <a:r>
                        <a:rPr lang="en-US" sz="2000" dirty="0">
                          <a:solidFill>
                            <a:srgbClr val="24113F"/>
                          </a:solidFill>
                          <a:latin typeface="Fredoka" pitchFamily="34" charset="0"/>
                          <a:ea typeface="Fredoka" pitchFamily="34" charset="-122"/>
                          <a:cs typeface="Fredoka" pitchFamily="34" charset="-120"/>
                        </a:rPr>
                        <a:t>¿Dónde está el móvil?</a:t>
                      </a:r>
                      <a:endParaRPr lang="en-US" sz="2000" dirty="0">
                        <a:latin typeface="Fredoka" charset="0"/>
                        <a:ea typeface="Fredoka" charset="0"/>
                        <a:cs typeface="Fredoka" charset="0"/>
                      </a:endParaRPr>
                    </a:p>
                  </a:txBody>
                  <a:tcPr marL="88900" marR="88900" marT="88900" marB="88900">
                    <a:lnL w="12700" cap="flat" cmpd="sng" algn="ctr">
                      <a:solidFill>
                        <a:srgbClr val="C8C4BC"/>
                      </a:solidFill>
                      <a:prstDash val="solid"/>
                      <a:round/>
                      <a:headEnd type="none" w="med" len="med"/>
                      <a:tailEnd type="none" w="med" len="med"/>
                    </a:lnL>
                    <a:lnR w="12700" cap="flat" cmpd="sng" algn="ctr">
                      <a:solidFill>
                        <a:srgbClr val="C8C4BC"/>
                      </a:solidFill>
                      <a:prstDash val="solid"/>
                      <a:round/>
                      <a:headEnd type="none" w="med" len="med"/>
                      <a:tailEnd type="none" w="med" len="med"/>
                    </a:lnR>
                    <a:lnT w="12700" cap="flat" cmpd="sng" algn="ctr">
                      <a:solidFill>
                        <a:srgbClr val="C8C4BC"/>
                      </a:solidFill>
                      <a:prstDash val="solid"/>
                      <a:round/>
                      <a:headEnd type="none" w="med" len="med"/>
                      <a:tailEnd type="none" w="med" len="med"/>
                    </a:lnT>
                    <a:lnB w="12700" cap="flat" cmpd="sng" algn="ctr">
                      <a:solidFill>
                        <a:srgbClr val="C8C4BC"/>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6B4BD6"/>
        </a:solidFill>
        <a:effectLst/>
      </p:bgPr>
    </p:bg>
    <p:spTree>
      <p:nvGrpSpPr>
        <p:cNvPr id="1" name=""/>
        <p:cNvGrpSpPr/>
        <p:nvPr/>
      </p:nvGrpSpPr>
      <p:grpSpPr>
        <a:xfrm>
          <a:off x="0" y="0"/>
          <a:ext cx="0" cy="0"/>
          <a:chOff x="0" y="0"/>
          <a:chExt cx="0" cy="0"/>
        </a:xfrm>
      </p:grpSpPr>
      <p:sp>
        <p:nvSpPr>
          <p:cNvPr id="2" name="Text 0"/>
          <p:cNvSpPr/>
          <p:nvPr/>
        </p:nvSpPr>
        <p:spPr>
          <a:xfrm>
            <a:off x="812800" y="2374900"/>
            <a:ext cx="10883392" cy="345426"/>
          </a:xfrm>
          <a:prstGeom prst="rect">
            <a:avLst/>
          </a:prstGeom>
          <a:noFill/>
          <a:ln/>
        </p:spPr>
        <p:txBody>
          <a:bodyPr wrap="square" lIns="0" tIns="0" rIns="0" bIns="0" rtlCol="0" anchor="t">
            <a:normAutofit/>
          </a:bodyPr>
          <a:lstStyle/>
          <a:p>
            <a:pPr marL="0" indent="0" algn="l">
              <a:lnSpc>
                <a:spcPts val="2520"/>
              </a:lnSpc>
              <a:buNone/>
            </a:pPr>
            <a:r>
              <a:rPr lang="en-US" sz="1800" kern="0" spc="50" dirty="0">
                <a:solidFill>
                  <a:srgbClr val="FFC93C"/>
                </a:solidFill>
                <a:latin typeface="Bungee" pitchFamily="34" charset="0"/>
                <a:ea typeface="Bungee" pitchFamily="34" charset="-122"/>
                <a:cs typeface="Bungee" pitchFamily="34" charset="-120"/>
              </a:rPr>
              <a:t>Preguntas sorpresa</a:t>
            </a:r>
            <a:endParaRPr lang="en-US" sz="1800" dirty="0"/>
          </a:p>
        </p:txBody>
      </p:sp>
      <p:sp>
        <p:nvSpPr>
          <p:cNvPr id="3" name="Text 1"/>
          <p:cNvSpPr>
            <a:spLocks noGrp="1"/>
          </p:cNvSpPr>
          <p:nvPr>
            <p:ph type="title"/>
          </p:nvPr>
        </p:nvSpPr>
        <p:spPr>
          <a:xfrm>
            <a:off x="812800" y="2948930"/>
            <a:ext cx="10883392" cy="914400"/>
          </a:xfrm>
          <a:prstGeom prst="rect">
            <a:avLst/>
          </a:prstGeom>
          <a:noFill/>
          <a:ln/>
        </p:spPr>
        <p:txBody>
          <a:bodyPr wrap="square" lIns="0" tIns="0" rIns="0" bIns="0" rtlCol="0" anchor="t">
            <a:normAutofit/>
          </a:bodyPr>
          <a:lstStyle/>
          <a:p>
            <a:pPr marL="0" indent="0" algn="l">
              <a:lnSpc>
                <a:spcPts val="7000"/>
              </a:lnSpc>
              <a:buNone/>
            </a:pPr>
            <a:r>
              <a:rPr lang="en-US" sz="7000" b="1" i="0" dirty="0">
                <a:solidFill>
                  <a:srgbClr val="FBF6EC"/>
                </a:solidFill>
                <a:latin typeface="Fredoka" pitchFamily="34" charset="0"/>
                <a:ea typeface="Fredoka" pitchFamily="34" charset="-122"/>
                <a:cs typeface="Fredoka" pitchFamily="34" charset="-120"/>
              </a:rPr>
              <a:t>¿Sois buenos detectives?</a:t>
            </a:r>
            <a:endParaRPr lang="en-US" sz="7000" dirty="0"/>
          </a:p>
        </p:txBody>
      </p:sp>
      <p:sp>
        <p:nvSpPr>
          <p:cNvPr id="4" name="Text 2"/>
          <p:cNvSpPr/>
          <p:nvPr/>
        </p:nvSpPr>
        <p:spPr>
          <a:xfrm>
            <a:off x="812800" y="4091930"/>
            <a:ext cx="9156700" cy="416502"/>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FBF6EC"/>
                </a:solidFill>
                <a:latin typeface="Fredoka" pitchFamily="34" charset="0"/>
                <a:ea typeface="Fredoka" pitchFamily="34" charset="-122"/>
                <a:cs typeface="Fredoka" pitchFamily="34" charset="-120"/>
              </a:rPr>
              <a:t>Estas cosas no están en la canción. ¡Pero sí están en el vídeo!</a:t>
            </a:r>
            <a:endParaRPr lang="en-US"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24113F"/>
        </a:solidFill>
        <a:effectLst/>
      </p:bgPr>
    </p:bg>
    <p:spTree>
      <p:nvGrpSpPr>
        <p:cNvPr id="1" name=""/>
        <p:cNvGrpSpPr/>
        <p:nvPr/>
      </p:nvGrpSpPr>
      <p:grpSpPr>
        <a:xfrm>
          <a:off x="0" y="0"/>
          <a:ext cx="0" cy="0"/>
          <a:chOff x="0" y="0"/>
          <a:chExt cx="0" cy="0"/>
        </a:xfrm>
      </p:grpSpPr>
      <p:sp>
        <p:nvSpPr>
          <p:cNvPr id="2" name="Text 0"/>
          <p:cNvSpPr/>
          <p:nvPr/>
        </p:nvSpPr>
        <p:spPr>
          <a:xfrm>
            <a:off x="812800" y="1866900"/>
            <a:ext cx="10883392" cy="345426"/>
          </a:xfrm>
          <a:prstGeom prst="rect">
            <a:avLst/>
          </a:prstGeom>
          <a:noFill/>
          <a:ln/>
        </p:spPr>
        <p:txBody>
          <a:bodyPr wrap="square" lIns="0" tIns="0" rIns="0" bIns="0" rtlCol="0" anchor="t">
            <a:normAutofit/>
          </a:bodyPr>
          <a:lstStyle/>
          <a:p>
            <a:pPr marL="0" indent="0" algn="l">
              <a:lnSpc>
                <a:spcPts val="2520"/>
              </a:lnSpc>
              <a:buNone/>
            </a:pPr>
            <a:r>
              <a:rPr lang="en-US" sz="1800" kern="0" spc="50" dirty="0">
                <a:solidFill>
                  <a:srgbClr val="FFC93C"/>
                </a:solidFill>
                <a:latin typeface="Bungee" pitchFamily="34" charset="0"/>
                <a:ea typeface="Bungee" pitchFamily="34" charset="-122"/>
                <a:cs typeface="Bungee" pitchFamily="34" charset="-120"/>
              </a:rPr>
              <a:t>Sorpresa 1</a:t>
            </a:r>
            <a:endParaRPr lang="en-US" sz="1800" dirty="0"/>
          </a:p>
        </p:txBody>
      </p:sp>
      <p:sp>
        <p:nvSpPr>
          <p:cNvPr id="3" name="Text 1"/>
          <p:cNvSpPr>
            <a:spLocks noGrp="1"/>
          </p:cNvSpPr>
          <p:nvPr>
            <p:ph type="title"/>
          </p:nvPr>
        </p:nvSpPr>
        <p:spPr>
          <a:xfrm>
            <a:off x="812800" y="2440930"/>
            <a:ext cx="10883392" cy="1930400"/>
          </a:xfrm>
          <a:prstGeom prst="rect">
            <a:avLst/>
          </a:prstGeom>
          <a:noFill/>
          <a:ln/>
        </p:spPr>
        <p:txBody>
          <a:bodyPr wrap="square" lIns="0" tIns="0" rIns="0" bIns="0" rtlCol="0" anchor="t">
            <a:normAutofit/>
          </a:bodyPr>
          <a:lstStyle/>
          <a:p>
            <a:pPr marL="0" indent="0" algn="l">
              <a:lnSpc>
                <a:spcPts val="7500"/>
              </a:lnSpc>
              <a:buNone/>
            </a:pPr>
            <a:r>
              <a:rPr lang="en-US" sz="7500" b="1" i="0" dirty="0">
                <a:solidFill>
                  <a:srgbClr val="FBF6EC"/>
                </a:solidFill>
                <a:latin typeface="Fredoka" pitchFamily="34" charset="0"/>
                <a:ea typeface="Fredoka" pitchFamily="34" charset="-122"/>
                <a:cs typeface="Fredoka" pitchFamily="34" charset="-120"/>
              </a:rPr>
              <a:t>¿Dónde está </a:t>
            </a:r>
            <a:r>
              <a:rPr lang="en-US" sz="7500" b="1" i="0" dirty="0">
                <a:solidFill>
                  <a:srgbClr val="FF8FB1"/>
                </a:solidFill>
                <a:latin typeface="Fredoka" pitchFamily="34" charset="0"/>
                <a:ea typeface="Fredoka" pitchFamily="34" charset="-122"/>
                <a:cs typeface="Fredoka" pitchFamily="34" charset="-120"/>
              </a:rPr>
              <a:t>la bailarina</a:t>
            </a:r>
            <a:r>
              <a:rPr lang="en-US" sz="7500" b="1" i="0" dirty="0">
                <a:solidFill>
                  <a:srgbClr val="FBF6EC"/>
                </a:solidFill>
                <a:latin typeface="Fredoka" pitchFamily="34" charset="0"/>
                <a:ea typeface="Fredoka" pitchFamily="34" charset="-122"/>
                <a:cs typeface="Fredoka" pitchFamily="34" charset="-120"/>
              </a:rPr>
              <a:t>?</a:t>
            </a:r>
            <a:endParaRPr lang="en-US" sz="7500" dirty="0"/>
          </a:p>
        </p:txBody>
      </p:sp>
      <p:sp>
        <p:nvSpPr>
          <p:cNvPr id="4" name="Text 2"/>
          <p:cNvSpPr/>
          <p:nvPr/>
        </p:nvSpPr>
        <p:spPr>
          <a:xfrm>
            <a:off x="812800" y="4599930"/>
            <a:ext cx="9156700" cy="416502"/>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D9CCF5"/>
                </a:solidFill>
                <a:latin typeface="Fredoka" pitchFamily="34" charset="0"/>
                <a:ea typeface="Fredoka" pitchFamily="34" charset="-122"/>
                <a:cs typeface="Fredoka" pitchFamily="34" charset="-120"/>
              </a:rPr>
              <a:t>Pista: baila al ritmo de la música.</a:t>
            </a:r>
            <a:endParaRPr lang="en-US" sz="2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24113F"/>
        </a:solidFill>
        <a:effectLst/>
      </p:bgPr>
    </p:bg>
    <p:spTree>
      <p:nvGrpSpPr>
        <p:cNvPr id="1" name=""/>
        <p:cNvGrpSpPr/>
        <p:nvPr/>
      </p:nvGrpSpPr>
      <p:grpSpPr>
        <a:xfrm>
          <a:off x="0" y="0"/>
          <a:ext cx="0" cy="0"/>
          <a:chOff x="0" y="0"/>
          <a:chExt cx="0" cy="0"/>
        </a:xfrm>
      </p:grpSpPr>
      <p:sp>
        <p:nvSpPr>
          <p:cNvPr id="2" name="Text 0"/>
          <p:cNvSpPr/>
          <p:nvPr/>
        </p:nvSpPr>
        <p:spPr>
          <a:xfrm>
            <a:off x="812800" y="1866900"/>
            <a:ext cx="10883392" cy="345426"/>
          </a:xfrm>
          <a:prstGeom prst="rect">
            <a:avLst/>
          </a:prstGeom>
          <a:noFill/>
          <a:ln/>
        </p:spPr>
        <p:txBody>
          <a:bodyPr wrap="square" lIns="0" tIns="0" rIns="0" bIns="0" rtlCol="0" anchor="t">
            <a:normAutofit/>
          </a:bodyPr>
          <a:lstStyle/>
          <a:p>
            <a:pPr marL="0" indent="0" algn="l">
              <a:lnSpc>
                <a:spcPts val="2520"/>
              </a:lnSpc>
              <a:buNone/>
            </a:pPr>
            <a:r>
              <a:rPr lang="en-US" sz="1800" kern="0" spc="50" dirty="0">
                <a:solidFill>
                  <a:srgbClr val="FFC93C"/>
                </a:solidFill>
                <a:latin typeface="Bungee" pitchFamily="34" charset="0"/>
                <a:ea typeface="Bungee" pitchFamily="34" charset="-122"/>
                <a:cs typeface="Bungee" pitchFamily="34" charset="-120"/>
              </a:rPr>
              <a:t>Sorpresa 2</a:t>
            </a:r>
            <a:endParaRPr lang="en-US" sz="1800" dirty="0"/>
          </a:p>
        </p:txBody>
      </p:sp>
      <p:sp>
        <p:nvSpPr>
          <p:cNvPr id="3" name="Text 1"/>
          <p:cNvSpPr>
            <a:spLocks noGrp="1"/>
          </p:cNvSpPr>
          <p:nvPr>
            <p:ph type="title"/>
          </p:nvPr>
        </p:nvSpPr>
        <p:spPr>
          <a:xfrm>
            <a:off x="812800" y="2440930"/>
            <a:ext cx="10883392" cy="1930400"/>
          </a:xfrm>
          <a:prstGeom prst="rect">
            <a:avLst/>
          </a:prstGeom>
          <a:noFill/>
          <a:ln/>
        </p:spPr>
        <p:txBody>
          <a:bodyPr wrap="square" lIns="0" tIns="0" rIns="0" bIns="0" rtlCol="0" anchor="t">
            <a:normAutofit/>
          </a:bodyPr>
          <a:lstStyle/>
          <a:p>
            <a:pPr marL="0" indent="0" algn="l">
              <a:lnSpc>
                <a:spcPts val="7500"/>
              </a:lnSpc>
              <a:buNone/>
            </a:pPr>
            <a:r>
              <a:rPr lang="en-US" sz="7500" b="1" i="0" dirty="0">
                <a:solidFill>
                  <a:srgbClr val="FBF6EC"/>
                </a:solidFill>
                <a:latin typeface="Fredoka" pitchFamily="34" charset="0"/>
                <a:ea typeface="Fredoka" pitchFamily="34" charset="-122"/>
                <a:cs typeface="Fredoka" pitchFamily="34" charset="-120"/>
              </a:rPr>
              <a:t>¿Dónde están </a:t>
            </a:r>
            <a:r>
              <a:rPr lang="en-US" sz="7500" b="1" i="0" dirty="0">
                <a:solidFill>
                  <a:srgbClr val="7FD8FF"/>
                </a:solidFill>
                <a:latin typeface="Fredoka" pitchFamily="34" charset="0"/>
                <a:ea typeface="Fredoka" pitchFamily="34" charset="-122"/>
                <a:cs typeface="Fredoka" pitchFamily="34" charset="-120"/>
              </a:rPr>
              <a:t>los cubos con números</a:t>
            </a:r>
            <a:r>
              <a:rPr lang="en-US" sz="7500" b="1" i="0" dirty="0">
                <a:solidFill>
                  <a:srgbClr val="FBF6EC"/>
                </a:solidFill>
                <a:latin typeface="Fredoka" pitchFamily="34" charset="0"/>
                <a:ea typeface="Fredoka" pitchFamily="34" charset="-122"/>
                <a:cs typeface="Fredoka" pitchFamily="34" charset="-120"/>
              </a:rPr>
              <a:t>?</a:t>
            </a:r>
            <a:endParaRPr lang="en-US" sz="7500" dirty="0"/>
          </a:p>
        </p:txBody>
      </p:sp>
      <p:sp>
        <p:nvSpPr>
          <p:cNvPr id="4" name="Text 2"/>
          <p:cNvSpPr/>
          <p:nvPr/>
        </p:nvSpPr>
        <p:spPr>
          <a:xfrm>
            <a:off x="812800" y="4599930"/>
            <a:ext cx="9156700" cy="416502"/>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D9CCF5"/>
                </a:solidFill>
                <a:latin typeface="Fredoka" pitchFamily="34" charset="0"/>
                <a:ea typeface="Fredoka" pitchFamily="34" charset="-122"/>
                <a:cs typeface="Fredoka" pitchFamily="34" charset="-120"/>
              </a:rPr>
              <a:t>¿Qué números tienen?</a:t>
            </a:r>
            <a:endParaRPr lang="en-US" sz="2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bg>
      <p:bgPr>
        <a:solidFill>
          <a:srgbClr val="24113F"/>
        </a:solidFill>
        <a:effectLst/>
      </p:bgPr>
    </p:bg>
    <p:spTree>
      <p:nvGrpSpPr>
        <p:cNvPr id="1" name=""/>
        <p:cNvGrpSpPr/>
        <p:nvPr/>
      </p:nvGrpSpPr>
      <p:grpSpPr>
        <a:xfrm>
          <a:off x="0" y="0"/>
          <a:ext cx="0" cy="0"/>
          <a:chOff x="0" y="0"/>
          <a:chExt cx="0" cy="0"/>
        </a:xfrm>
      </p:grpSpPr>
      <p:sp>
        <p:nvSpPr>
          <p:cNvPr id="2" name="Text 0"/>
          <p:cNvSpPr/>
          <p:nvPr/>
        </p:nvSpPr>
        <p:spPr>
          <a:xfrm>
            <a:off x="812800" y="1866900"/>
            <a:ext cx="10883392" cy="345426"/>
          </a:xfrm>
          <a:prstGeom prst="rect">
            <a:avLst/>
          </a:prstGeom>
          <a:noFill/>
          <a:ln/>
        </p:spPr>
        <p:txBody>
          <a:bodyPr wrap="square" lIns="0" tIns="0" rIns="0" bIns="0" rtlCol="0" anchor="t">
            <a:normAutofit/>
          </a:bodyPr>
          <a:lstStyle/>
          <a:p>
            <a:pPr marL="0" indent="0" algn="l">
              <a:lnSpc>
                <a:spcPts val="2520"/>
              </a:lnSpc>
              <a:buNone/>
            </a:pPr>
            <a:r>
              <a:rPr lang="en-US" sz="1800" kern="0" spc="50" dirty="0">
                <a:solidFill>
                  <a:srgbClr val="FFC93C"/>
                </a:solidFill>
                <a:latin typeface="Bungee" pitchFamily="34" charset="0"/>
                <a:ea typeface="Bungee" pitchFamily="34" charset="-122"/>
                <a:cs typeface="Bungee" pitchFamily="34" charset="-120"/>
              </a:rPr>
              <a:t>Sorpresa 3</a:t>
            </a:r>
            <a:endParaRPr lang="en-US" sz="1800" dirty="0"/>
          </a:p>
        </p:txBody>
      </p:sp>
      <p:sp>
        <p:nvSpPr>
          <p:cNvPr id="3" name="Text 1"/>
          <p:cNvSpPr>
            <a:spLocks noGrp="1"/>
          </p:cNvSpPr>
          <p:nvPr>
            <p:ph type="title"/>
          </p:nvPr>
        </p:nvSpPr>
        <p:spPr>
          <a:xfrm>
            <a:off x="812800" y="2440930"/>
            <a:ext cx="10883392" cy="1930400"/>
          </a:xfrm>
          <a:prstGeom prst="rect">
            <a:avLst/>
          </a:prstGeom>
          <a:noFill/>
          <a:ln/>
        </p:spPr>
        <p:txBody>
          <a:bodyPr wrap="square" lIns="0" tIns="0" rIns="0" bIns="0" rtlCol="0" anchor="t">
            <a:normAutofit/>
          </a:bodyPr>
          <a:lstStyle/>
          <a:p>
            <a:pPr marL="0" indent="0" algn="l">
              <a:lnSpc>
                <a:spcPts val="7500"/>
              </a:lnSpc>
              <a:buNone/>
            </a:pPr>
            <a:r>
              <a:rPr lang="en-US" sz="7500" b="1" i="0" dirty="0">
                <a:solidFill>
                  <a:srgbClr val="FBF6EC"/>
                </a:solidFill>
                <a:latin typeface="Fredoka" pitchFamily="34" charset="0"/>
                <a:ea typeface="Fredoka" pitchFamily="34" charset="-122"/>
                <a:cs typeface="Fredoka" pitchFamily="34" charset="-120"/>
              </a:rPr>
              <a:t>¿Dónde está </a:t>
            </a:r>
            <a:r>
              <a:rPr lang="en-US" sz="7500" b="1" i="0" dirty="0">
                <a:solidFill>
                  <a:srgbClr val="FFC93C"/>
                </a:solidFill>
                <a:latin typeface="Fredoka" pitchFamily="34" charset="0"/>
                <a:ea typeface="Fredoka" pitchFamily="34" charset="-122"/>
                <a:cs typeface="Fredoka" pitchFamily="34" charset="-120"/>
              </a:rPr>
              <a:t>el póster de la familia</a:t>
            </a:r>
            <a:r>
              <a:rPr lang="en-US" sz="7500" b="1" i="0" dirty="0">
                <a:solidFill>
                  <a:srgbClr val="FBF6EC"/>
                </a:solidFill>
                <a:latin typeface="Fredoka" pitchFamily="34" charset="0"/>
                <a:ea typeface="Fredoka" pitchFamily="34" charset="-122"/>
                <a:cs typeface="Fredoka" pitchFamily="34" charset="-120"/>
              </a:rPr>
              <a:t>?</a:t>
            </a:r>
            <a:endParaRPr lang="en-US" sz="7500" dirty="0"/>
          </a:p>
        </p:txBody>
      </p:sp>
      <p:sp>
        <p:nvSpPr>
          <p:cNvPr id="4" name="Text 2"/>
          <p:cNvSpPr/>
          <p:nvPr/>
        </p:nvSpPr>
        <p:spPr>
          <a:xfrm>
            <a:off x="812800" y="4599930"/>
            <a:ext cx="9156700" cy="416502"/>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D9CCF5"/>
                </a:solidFill>
                <a:latin typeface="Fredoka" pitchFamily="34" charset="0"/>
                <a:ea typeface="Fredoka" pitchFamily="34" charset="-122"/>
                <a:cs typeface="Fredoka" pitchFamily="34" charset="-120"/>
              </a:rPr>
              <a:t>Atención: aparece solo unos segundos.</a:t>
            </a:r>
            <a:endParaRPr lang="en-US" sz="2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bg>
      <p:bgPr>
        <a:solidFill>
          <a:srgbClr val="24113F"/>
        </a:solidFill>
        <a:effectLst/>
      </p:bgPr>
    </p:bg>
    <p:spTree>
      <p:nvGrpSpPr>
        <p:cNvPr id="1" name=""/>
        <p:cNvGrpSpPr/>
        <p:nvPr/>
      </p:nvGrpSpPr>
      <p:grpSpPr>
        <a:xfrm>
          <a:off x="0" y="0"/>
          <a:ext cx="0" cy="0"/>
          <a:chOff x="0" y="0"/>
          <a:chExt cx="0" cy="0"/>
        </a:xfrm>
      </p:grpSpPr>
      <p:pic>
        <p:nvPicPr>
          <p:cNvPr id="2" name="Image 0" descr="La habitación del vídeo vista desde arriba"/>
          <p:cNvPicPr>
            <a:picLocks noChangeAspect="1"/>
          </p:cNvPicPr>
          <p:nvPr/>
        </p:nvPicPr>
        <p:blipFill>
          <a:blip r:embed="rId3"/>
          <a:srcRect/>
          <a:stretch/>
        </p:blipFill>
        <p:spPr>
          <a:xfrm>
            <a:off x="812800" y="1714500"/>
            <a:ext cx="6096000" cy="3429000"/>
          </a:xfrm>
          <a:prstGeom prst="roundRect">
            <a:avLst>
              <a:gd name="adj" fmla="val 4444"/>
            </a:avLst>
          </a:prstGeom>
        </p:spPr>
      </p:pic>
      <p:sp>
        <p:nvSpPr>
          <p:cNvPr id="3" name="Text 0"/>
          <p:cNvSpPr/>
          <p:nvPr/>
        </p:nvSpPr>
        <p:spPr>
          <a:xfrm>
            <a:off x="7264400" y="1722152"/>
            <a:ext cx="4238244" cy="309851"/>
          </a:xfrm>
          <a:prstGeom prst="rect">
            <a:avLst/>
          </a:prstGeom>
          <a:noFill/>
          <a:ln/>
        </p:spPr>
        <p:txBody>
          <a:bodyPr wrap="square" lIns="0" tIns="0" rIns="0" bIns="0" rtlCol="0" anchor="t">
            <a:normAutofit/>
          </a:bodyPr>
          <a:lstStyle/>
          <a:p>
            <a:pPr marL="0" indent="0" algn="l">
              <a:lnSpc>
                <a:spcPts val="2240"/>
              </a:lnSpc>
              <a:buNone/>
            </a:pPr>
            <a:r>
              <a:rPr lang="en-US" sz="1600" kern="0" spc="50" dirty="0">
                <a:solidFill>
                  <a:srgbClr val="FFC93C"/>
                </a:solidFill>
                <a:latin typeface="Bungee" pitchFamily="34" charset="0"/>
                <a:ea typeface="Bungee" pitchFamily="34" charset="-122"/>
                <a:cs typeface="Bungee" pitchFamily="34" charset="-120"/>
              </a:rPr>
              <a:t>En parejas</a:t>
            </a:r>
            <a:endParaRPr lang="en-US" sz="1600" dirty="0"/>
          </a:p>
        </p:txBody>
      </p:sp>
      <p:sp>
        <p:nvSpPr>
          <p:cNvPr id="4" name="Text 1"/>
          <p:cNvSpPr/>
          <p:nvPr/>
        </p:nvSpPr>
        <p:spPr>
          <a:xfrm>
            <a:off x="7264400" y="2184400"/>
            <a:ext cx="4238244" cy="7366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FFC93C"/>
                </a:solidFill>
                <a:latin typeface="Fredoka" pitchFamily="34" charset="0"/>
                <a:ea typeface="Fredoka" pitchFamily="34" charset="-122"/>
                <a:cs typeface="Fredoka" pitchFamily="34" charset="-120"/>
              </a:rPr>
              <a:t>A</a:t>
            </a:r>
            <a:r>
              <a:rPr lang="en-US" sz="2000" dirty="0">
                <a:solidFill>
                  <a:srgbClr val="FBF6EC"/>
                </a:solidFill>
                <a:latin typeface="Fredoka" pitchFamily="34" charset="0"/>
                <a:ea typeface="Fredoka" pitchFamily="34" charset="-122"/>
                <a:cs typeface="Fredoka" pitchFamily="34" charset="-120"/>
              </a:rPr>
              <a:t> piensa en un objeto de la habitación.</a:t>
            </a:r>
            <a:endParaRPr lang="en-US" sz="2000" dirty="0"/>
          </a:p>
        </p:txBody>
      </p:sp>
      <p:sp>
        <p:nvSpPr>
          <p:cNvPr id="5" name="Text 2"/>
          <p:cNvSpPr/>
          <p:nvPr/>
        </p:nvSpPr>
        <p:spPr>
          <a:xfrm>
            <a:off x="7264400" y="3073400"/>
            <a:ext cx="4238244" cy="10922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FFC93C"/>
                </a:solidFill>
                <a:latin typeface="Fredoka" pitchFamily="34" charset="0"/>
                <a:ea typeface="Fredoka" pitchFamily="34" charset="-122"/>
                <a:cs typeface="Fredoka" pitchFamily="34" charset="-120"/>
              </a:rPr>
              <a:t>B</a:t>
            </a:r>
            <a:r>
              <a:rPr lang="en-US" sz="2000" dirty="0">
                <a:solidFill>
                  <a:srgbClr val="FBF6EC"/>
                </a:solidFill>
                <a:latin typeface="Fredoka" pitchFamily="34" charset="0"/>
                <a:ea typeface="Fredoka" pitchFamily="34" charset="-122"/>
                <a:cs typeface="Fredoka" pitchFamily="34" charset="-120"/>
              </a:rPr>
              <a:t> pregunta:</a:t>
            </a:r>
            <a:endParaRPr lang="en-US" sz="2000" dirty="0"/>
          </a:p>
          <a:p>
            <a:pPr marL="0" indent="0" algn="l">
              <a:lnSpc>
                <a:spcPts val="2800"/>
              </a:lnSpc>
              <a:buNone/>
            </a:pPr>
            <a:r>
              <a:rPr lang="en-US" sz="2000" dirty="0">
                <a:solidFill>
                  <a:srgbClr val="FBF6EC"/>
                </a:solidFill>
                <a:latin typeface="Fredoka" pitchFamily="34" charset="0"/>
                <a:ea typeface="Fredoka" pitchFamily="34" charset="-122"/>
                <a:cs typeface="Fredoka" pitchFamily="34" charset="-120"/>
              </a:rPr>
              <a:t>«¿Está encima de la cama?»</a:t>
            </a:r>
            <a:endParaRPr lang="en-US" sz="2000" dirty="0"/>
          </a:p>
          <a:p>
            <a:pPr marL="0" indent="0" algn="l">
              <a:lnSpc>
                <a:spcPts val="2800"/>
              </a:lnSpc>
              <a:buNone/>
            </a:pPr>
            <a:r>
              <a:rPr lang="en-US" sz="2000" dirty="0">
                <a:solidFill>
                  <a:srgbClr val="FBF6EC"/>
                </a:solidFill>
                <a:latin typeface="Fredoka" pitchFamily="34" charset="0"/>
                <a:ea typeface="Fredoka" pitchFamily="34" charset="-122"/>
                <a:cs typeface="Fredoka" pitchFamily="34" charset="-120"/>
              </a:rPr>
              <a:t>«¿Está al lado del sofá?»</a:t>
            </a:r>
            <a:endParaRPr lang="en-US" sz="2000" dirty="0"/>
          </a:p>
        </p:txBody>
      </p:sp>
      <p:sp>
        <p:nvSpPr>
          <p:cNvPr id="6" name="Text 3"/>
          <p:cNvSpPr/>
          <p:nvPr/>
        </p:nvSpPr>
        <p:spPr>
          <a:xfrm>
            <a:off x="7264400" y="4318000"/>
            <a:ext cx="4238244"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FFC93C"/>
                </a:solidFill>
                <a:latin typeface="Fredoka" pitchFamily="34" charset="0"/>
                <a:ea typeface="Fredoka" pitchFamily="34" charset="-122"/>
                <a:cs typeface="Fredoka" pitchFamily="34" charset="-120"/>
              </a:rPr>
              <a:t>A</a:t>
            </a:r>
            <a:r>
              <a:rPr lang="en-US" sz="2000" dirty="0">
                <a:solidFill>
                  <a:srgbClr val="FBF6EC"/>
                </a:solidFill>
                <a:latin typeface="Fredoka" pitchFamily="34" charset="0"/>
                <a:ea typeface="Fredoka" pitchFamily="34" charset="-122"/>
                <a:cs typeface="Fredoka" pitchFamily="34" charset="-120"/>
              </a:rPr>
              <a:t> responde: «Sí» / «No».</a:t>
            </a:r>
            <a:endParaRPr lang="en-US" sz="2000" dirty="0"/>
          </a:p>
        </p:txBody>
      </p:sp>
      <p:sp>
        <p:nvSpPr>
          <p:cNvPr id="7" name="Text 4"/>
          <p:cNvSpPr/>
          <p:nvPr/>
        </p:nvSpPr>
        <p:spPr>
          <a:xfrm>
            <a:off x="7264400" y="4851400"/>
            <a:ext cx="4238244" cy="309851"/>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9CCF5"/>
                </a:solidFill>
                <a:latin typeface="Fredoka" pitchFamily="34" charset="0"/>
                <a:ea typeface="Fredoka" pitchFamily="34" charset="-122"/>
                <a:cs typeface="Fredoka" pitchFamily="34" charset="-120"/>
              </a:rPr>
              <a:t>¿Lo adivinas? Cambiad.</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8">
    <p:bg>
      <p:bgPr>
        <a:solidFill>
          <a:srgbClr val="FFC93C"/>
        </a:solidFill>
        <a:effectLst/>
      </p:bgPr>
    </p:bg>
    <p:spTree>
      <p:nvGrpSpPr>
        <p:cNvPr id="1" name=""/>
        <p:cNvGrpSpPr/>
        <p:nvPr/>
      </p:nvGrpSpPr>
      <p:grpSpPr>
        <a:xfrm>
          <a:off x="0" y="0"/>
          <a:ext cx="0" cy="0"/>
          <a:chOff x="0" y="0"/>
          <a:chExt cx="0" cy="0"/>
        </a:xfrm>
      </p:grpSpPr>
      <p:sp>
        <p:nvSpPr>
          <p:cNvPr id="2" name="Text 0"/>
          <p:cNvSpPr/>
          <p:nvPr/>
        </p:nvSpPr>
        <p:spPr>
          <a:xfrm>
            <a:off x="812800" y="1818630"/>
            <a:ext cx="10883392" cy="345426"/>
          </a:xfrm>
          <a:prstGeom prst="rect">
            <a:avLst/>
          </a:prstGeom>
          <a:noFill/>
          <a:ln/>
        </p:spPr>
        <p:txBody>
          <a:bodyPr wrap="square" lIns="0" tIns="0" rIns="0" bIns="0" rtlCol="0" anchor="t">
            <a:normAutofit/>
          </a:bodyPr>
          <a:lstStyle/>
          <a:p>
            <a:pPr marL="0" indent="0" algn="l">
              <a:lnSpc>
                <a:spcPts val="2520"/>
              </a:lnSpc>
              <a:buNone/>
            </a:pPr>
            <a:r>
              <a:rPr lang="en-US" sz="1800" kern="0" spc="50" dirty="0">
                <a:solidFill>
                  <a:srgbClr val="24113F"/>
                </a:solidFill>
                <a:latin typeface="Bungee" pitchFamily="34" charset="0"/>
                <a:ea typeface="Bungee" pitchFamily="34" charset="-122"/>
                <a:cs typeface="Bungee" pitchFamily="34" charset="-120"/>
              </a:rPr>
              <a:t>Para terminar</a:t>
            </a:r>
            <a:endParaRPr lang="en-US" sz="1800" dirty="0"/>
          </a:p>
        </p:txBody>
      </p:sp>
      <p:sp>
        <p:nvSpPr>
          <p:cNvPr id="3" name="Text 1"/>
          <p:cNvSpPr>
            <a:spLocks noGrp="1"/>
          </p:cNvSpPr>
          <p:nvPr>
            <p:ph type="title"/>
          </p:nvPr>
        </p:nvSpPr>
        <p:spPr>
          <a:xfrm>
            <a:off x="812800" y="2443460"/>
            <a:ext cx="10883392" cy="787400"/>
          </a:xfrm>
          <a:prstGeom prst="rect">
            <a:avLst/>
          </a:prstGeom>
          <a:noFill/>
          <a:ln/>
        </p:spPr>
        <p:txBody>
          <a:bodyPr wrap="square" lIns="0" tIns="0" rIns="0" bIns="0" rtlCol="0" anchor="t">
            <a:normAutofit/>
          </a:bodyPr>
          <a:lstStyle/>
          <a:p>
            <a:pPr marL="0" indent="0" algn="l">
              <a:lnSpc>
                <a:spcPts val="6000"/>
              </a:lnSpc>
              <a:buNone/>
            </a:pPr>
            <a:r>
              <a:rPr lang="en-US" sz="6000" b="1" i="0" dirty="0">
                <a:solidFill>
                  <a:srgbClr val="24113F"/>
                </a:solidFill>
                <a:latin typeface="Fredoka" pitchFamily="34" charset="0"/>
                <a:ea typeface="Fredoka" pitchFamily="34" charset="-122"/>
                <a:cs typeface="Fredoka" pitchFamily="34" charset="-120"/>
              </a:rPr>
              <a:t>¿Y en tu habitación?</a:t>
            </a:r>
            <a:endParaRPr lang="en-US" sz="6000" dirty="0"/>
          </a:p>
        </p:txBody>
      </p:sp>
      <p:sp>
        <p:nvSpPr>
          <p:cNvPr id="4" name="Text 2"/>
          <p:cNvSpPr/>
          <p:nvPr/>
        </p:nvSpPr>
        <p:spPr>
          <a:xfrm>
            <a:off x="812800" y="3510260"/>
            <a:ext cx="2837296" cy="701026"/>
          </a:xfrm>
          <a:prstGeom prst="roundRect">
            <a:avLst>
              <a:gd name="adj" fmla="val 14493"/>
            </a:avLst>
          </a:prstGeom>
          <a:solidFill>
            <a:srgbClr val="FBF6EC"/>
          </a:solidFill>
          <a:ln/>
        </p:spPr>
        <p:txBody>
          <a:bodyPr wrap="none" lIns="0" tIns="0" rIns="0" bIns="0" rtlCol="0" anchor="ctr">
            <a:normAutofit/>
          </a:bodyPr>
          <a:lstStyle/>
          <a:p>
            <a:pPr marL="0" indent="0" algn="ctr">
              <a:lnSpc>
                <a:spcPts val="3920"/>
              </a:lnSpc>
              <a:buNone/>
            </a:pPr>
            <a:r>
              <a:rPr lang="en-US" sz="2800" dirty="0">
                <a:solidFill>
                  <a:srgbClr val="24113F"/>
                </a:solidFill>
                <a:latin typeface="Fredoka" pitchFamily="34" charset="0"/>
                <a:ea typeface="Fredoka" pitchFamily="34" charset="-122"/>
                <a:cs typeface="Fredoka" pitchFamily="34" charset="-120"/>
              </a:rPr>
              <a:t>Mi móvil está …</a:t>
            </a:r>
            <a:endParaRPr lang="en-US" sz="2800" dirty="0"/>
          </a:p>
        </p:txBody>
      </p:sp>
      <p:sp>
        <p:nvSpPr>
          <p:cNvPr id="5" name="Text 3"/>
          <p:cNvSpPr/>
          <p:nvPr/>
        </p:nvSpPr>
        <p:spPr>
          <a:xfrm>
            <a:off x="812800" y="4338278"/>
            <a:ext cx="3226377" cy="701026"/>
          </a:xfrm>
          <a:prstGeom prst="roundRect">
            <a:avLst>
              <a:gd name="adj" fmla="val 14493"/>
            </a:avLst>
          </a:prstGeom>
          <a:solidFill>
            <a:srgbClr val="FBF6EC"/>
          </a:solidFill>
          <a:ln/>
        </p:spPr>
        <p:txBody>
          <a:bodyPr wrap="none" lIns="0" tIns="0" rIns="0" bIns="0" rtlCol="0" anchor="ctr">
            <a:normAutofit/>
          </a:bodyPr>
          <a:lstStyle/>
          <a:p>
            <a:pPr marL="0" indent="0" algn="ctr">
              <a:lnSpc>
                <a:spcPts val="3920"/>
              </a:lnSpc>
              <a:buNone/>
            </a:pPr>
            <a:r>
              <a:rPr lang="en-US" sz="2800" dirty="0">
                <a:solidFill>
                  <a:srgbClr val="24113F"/>
                </a:solidFill>
                <a:latin typeface="Fredoka" pitchFamily="34" charset="0"/>
                <a:ea typeface="Fredoka" pitchFamily="34" charset="-122"/>
                <a:cs typeface="Fredoka" pitchFamily="34" charset="-120"/>
              </a:rPr>
              <a:t>Mi mochila está …</a:t>
            </a:r>
            <a:endParaRPr lang="en-US" sz="2800" dirty="0"/>
          </a:p>
        </p:txBody>
      </p:sp>
    </p:spTree>
  </p:cSld>
  <p:clrMapOvr>
    <a:masterClrMapping/>
  </p:clrMapOvr>
</p:sld>
</file>

<file path=ppt/theme/theme1.xml><?xml version="1.0" encoding="utf-8"?>
<a:theme xmlns:a="http://schemas.openxmlformats.org/drawingml/2006/main" name="¿Dónde está mi móvil? – Clase">
  <a:themeElements>
    <a:clrScheme name="¿Dónde está mi móvil? – Clase">
      <a:dk1>
        <a:srgbClr val="24113F"/>
      </a:dk1>
      <a:lt1>
        <a:srgbClr val="FBF6EC"/>
      </a:lt1>
      <a:dk2>
        <a:srgbClr val="3A2850"/>
      </a:dk2>
      <a:lt2>
        <a:srgbClr val="C5BDC1"/>
      </a:lt2>
      <a:accent1>
        <a:srgbClr val="FFC93C"/>
      </a:accent1>
      <a:accent2>
        <a:srgbClr val="D9CCF5"/>
      </a:accent2>
      <a:accent3>
        <a:srgbClr val="9F8FC4"/>
      </a:accent3>
      <a:accent4>
        <a:srgbClr val="6B4BD6"/>
      </a:accent4>
      <a:accent5>
        <a:srgbClr val="E63946"/>
      </a:accent5>
      <a:accent6>
        <a:srgbClr val="9AA0A6"/>
      </a:accent6>
      <a:hlink>
        <a:srgbClr val="0563C1"/>
      </a:hlink>
      <a:folHlink>
        <a:srgbClr val="954F72"/>
      </a:folHlink>
    </a:clrScheme>
    <a:fontScheme name="¿Dónde está mi móvil? – Clase">
      <a:majorFont>
        <a:latin typeface="Fredok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Fredok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1269</Words>
  <Application>Microsoft Office PowerPoint</Application>
  <PresentationFormat>Widescreen</PresentationFormat>
  <Paragraphs>164</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Bungee</vt:lpstr>
      <vt:lpstr>Fredoka</vt:lpstr>
      <vt:lpstr>¿Dónde está mi móvil? – Clase</vt:lpstr>
      <vt:lpstr>¿Dónde está mi móvil?</vt:lpstr>
      <vt:lpstr>¿Dónde está mi móvil?</vt:lpstr>
      <vt:lpstr>Vocabulario 1 · los muebles</vt:lpstr>
      <vt:lpstr>Vocabulario 1 · los muebles</vt:lpstr>
      <vt:lpstr>Vocabulario 2 · las cosas</vt:lpstr>
      <vt:lpstr>Vocabulario 2 · las cosas</vt:lpstr>
      <vt:lpstr>Vocabulario 3 · más cosas</vt:lpstr>
      <vt:lpstr>Vocabulario 3 · más cosas</vt:lpstr>
      <vt:lpstr>¿Qué cosas ves?</vt:lpstr>
      <vt:lpstr>¿Dónde está la pelota?</vt:lpstr>
      <vt:lpstr>El verbo estar</vt:lpstr>
      <vt:lpstr>¿Dónde está el móvil al final?</vt:lpstr>
      <vt:lpstr>PowerPoint Presentation</vt:lpstr>
      <vt:lpstr>Pausa y pregunta (1)</vt:lpstr>
      <vt:lpstr>Pausa y pregunta (2)</vt:lpstr>
      <vt:lpstr>¿Sois buenos detectives?</vt:lpstr>
      <vt:lpstr>¿Dónde está la bailarina?</vt:lpstr>
      <vt:lpstr>¿Dónde están los cubos con números?</vt:lpstr>
      <vt:lpstr>¿Dónde está el póster de la familia?</vt:lpstr>
      <vt:lpstr>PowerPoint Presentation</vt:lpstr>
      <vt:lpstr>¿Y en tu habitación?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¿Dónde está mi móvil? – Clase</dc:title>
  <dc:subject/>
  <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Fredoka
Copyright 2016 The Fredoka Project Authors (https://github.com/hafontia/Fredoka-One)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Bungee
Copyright 2023 The Bungee Project Authors (https://github.com/djrrb/Bungee)
This Font Software is licensed under the SIL Open Font License, Version 1.1.
This license is copied below, and is also available with a FAQ at:
https://openfontlicense.org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cp:lastModifiedBy>Erik Arranz Jiménez</cp:lastModifiedBy>
  <cp:revision>1</cp:revision>
  <dcterms:created xsi:type="dcterms:W3CDTF">2026-10-22T17:05:18Z</dcterms:created>
  <dcterms:modified xsi:type="dcterms:W3CDTF">2026-10-22T17:16:25Z</dcterms:modified>
</cp:coreProperties>
</file>